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 id="2147483672" r:id="rId2"/>
  </p:sldMasterIdLst>
  <p:notesMasterIdLst>
    <p:notesMasterId r:id="rId17"/>
  </p:notesMasterIdLst>
  <p:sldIdLst>
    <p:sldId id="256" r:id="rId3"/>
    <p:sldId id="259" r:id="rId4"/>
    <p:sldId id="299" r:id="rId5"/>
    <p:sldId id="271" r:id="rId6"/>
    <p:sldId id="302" r:id="rId7"/>
    <p:sldId id="301" r:id="rId8"/>
    <p:sldId id="310" r:id="rId9"/>
    <p:sldId id="304" r:id="rId10"/>
    <p:sldId id="305" r:id="rId11"/>
    <p:sldId id="306" r:id="rId12"/>
    <p:sldId id="307" r:id="rId13"/>
    <p:sldId id="308" r:id="rId14"/>
    <p:sldId id="309" r:id="rId15"/>
    <p:sldId id="311"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Proxima Nova Semibold" panose="020B0604020202020204" charset="0"/>
      <p:regular r:id="rId22"/>
      <p:bold r:id="rId23"/>
      <p:boldItalic r:id="rId24"/>
    </p:embeddedFont>
    <p:embeddedFont>
      <p:font typeface="Montserrat" panose="020B0604020202020204" charset="0"/>
      <p:regular r:id="rId25"/>
      <p:bold r:id="rId26"/>
      <p:italic r:id="rId27"/>
      <p:boldItalic r:id="rId28"/>
    </p:embeddedFont>
    <p:embeddedFont>
      <p:font typeface="Sarala" panose="020B0604020202020204" charset="0"/>
      <p:regular r:id="rId29"/>
      <p:bold r:id="rId30"/>
    </p:embeddedFont>
    <p:embeddedFont>
      <p:font typeface="Proxima Nova" panose="020B0604020202020204"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25E"/>
    <a:srgbClr val="FCD6D0"/>
    <a:srgbClr val="FF99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F2620A9-F5A0-4170-8A9B-A3D6DE664279}">
  <a:tblStyle styleId="{CF2620A9-F5A0-4170-8A9B-A3D6DE66427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6357" autoAdjust="0"/>
  </p:normalViewPr>
  <p:slideViewPr>
    <p:cSldViewPr snapToGrid="0">
      <p:cViewPr varScale="1">
        <p:scale>
          <a:sx n="112" d="100"/>
          <a:sy n="112" d="100"/>
        </p:scale>
        <p:origin x="61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jpeg>
</file>

<file path=ppt/media/image2.jpeg>
</file>

<file path=ppt/media/image3.gif>
</file>

<file path=ppt/media/image4.gif>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41502312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889fcc274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889fcc27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45346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70e318683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70e318683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51575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71fdc4dfea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8" name="Google Shape;448;g71fdc4dfea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34432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he-IL" dirty="0"/>
          </a:p>
        </p:txBody>
      </p:sp>
    </p:spTree>
    <p:extLst>
      <p:ext uri="{BB962C8B-B14F-4D97-AF65-F5344CB8AC3E}">
        <p14:creationId xmlns:p14="http://schemas.microsoft.com/office/powerpoint/2010/main" val="931844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0" y="0"/>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subTitle" idx="1"/>
          </p:nvPr>
        </p:nvSpPr>
        <p:spPr>
          <a:xfrm>
            <a:off x="600663" y="3049987"/>
            <a:ext cx="3771000" cy="411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350"/>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a:endParaRPr/>
          </a:p>
        </p:txBody>
      </p:sp>
      <p:sp>
        <p:nvSpPr>
          <p:cNvPr id="11" name="Google Shape;11;p2"/>
          <p:cNvSpPr/>
          <p:nvPr/>
        </p:nvSpPr>
        <p:spPr>
          <a:xfrm>
            <a:off x="8430775" y="0"/>
            <a:ext cx="713100" cy="356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570800" y="980253"/>
            <a:ext cx="3720000" cy="22065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SzPts val="5200"/>
              <a:buFont typeface="Sarala"/>
              <a:buNone/>
              <a:defRPr sz="5200"/>
            </a:lvl1pPr>
            <a:lvl2pPr lvl="1">
              <a:lnSpc>
                <a:spcPct val="90000"/>
              </a:lnSpc>
              <a:spcBef>
                <a:spcPts val="0"/>
              </a:spcBef>
              <a:spcAft>
                <a:spcPts val="0"/>
              </a:spcAft>
              <a:buSzPts val="5200"/>
              <a:buNone/>
              <a:defRPr sz="5200"/>
            </a:lvl2pPr>
            <a:lvl3pPr lvl="2">
              <a:lnSpc>
                <a:spcPct val="90000"/>
              </a:lnSpc>
              <a:spcBef>
                <a:spcPts val="0"/>
              </a:spcBef>
              <a:spcAft>
                <a:spcPts val="0"/>
              </a:spcAft>
              <a:buSzPts val="5200"/>
              <a:buNone/>
              <a:defRPr sz="5200"/>
            </a:lvl3pPr>
            <a:lvl4pPr lvl="3">
              <a:lnSpc>
                <a:spcPct val="90000"/>
              </a:lnSpc>
              <a:spcBef>
                <a:spcPts val="0"/>
              </a:spcBef>
              <a:spcAft>
                <a:spcPts val="0"/>
              </a:spcAft>
              <a:buSzPts val="5200"/>
              <a:buNone/>
              <a:defRPr sz="5200"/>
            </a:lvl4pPr>
            <a:lvl5pPr lvl="4">
              <a:lnSpc>
                <a:spcPct val="90000"/>
              </a:lnSpc>
              <a:spcBef>
                <a:spcPts val="0"/>
              </a:spcBef>
              <a:spcAft>
                <a:spcPts val="0"/>
              </a:spcAft>
              <a:buSzPts val="5200"/>
              <a:buNone/>
              <a:defRPr sz="5200"/>
            </a:lvl5pPr>
            <a:lvl6pPr lvl="5">
              <a:lnSpc>
                <a:spcPct val="90000"/>
              </a:lnSpc>
              <a:spcBef>
                <a:spcPts val="0"/>
              </a:spcBef>
              <a:spcAft>
                <a:spcPts val="0"/>
              </a:spcAft>
              <a:buSzPts val="5200"/>
              <a:buNone/>
              <a:defRPr sz="5200"/>
            </a:lvl6pPr>
            <a:lvl7pPr lvl="6">
              <a:lnSpc>
                <a:spcPct val="90000"/>
              </a:lnSpc>
              <a:spcBef>
                <a:spcPts val="0"/>
              </a:spcBef>
              <a:spcAft>
                <a:spcPts val="0"/>
              </a:spcAft>
              <a:buSzPts val="5200"/>
              <a:buNone/>
              <a:defRPr sz="5200"/>
            </a:lvl7pPr>
            <a:lvl8pPr lvl="7">
              <a:lnSpc>
                <a:spcPct val="90000"/>
              </a:lnSpc>
              <a:spcBef>
                <a:spcPts val="0"/>
              </a:spcBef>
              <a:spcAft>
                <a:spcPts val="0"/>
              </a:spcAft>
              <a:buSzPts val="5200"/>
              <a:buNone/>
              <a:defRPr sz="5200"/>
            </a:lvl8pPr>
            <a:lvl9pPr lvl="8">
              <a:lnSpc>
                <a:spcPct val="90000"/>
              </a:lnSpc>
              <a:spcBef>
                <a:spcPts val="0"/>
              </a:spcBef>
              <a:spcAft>
                <a:spcPts val="0"/>
              </a:spcAft>
              <a:buSzPts val="5200"/>
              <a:buNone/>
              <a:defRPr sz="5200"/>
            </a:lvl9pPr>
          </a:lstStyle>
          <a:p>
            <a:endParaRPr/>
          </a:p>
        </p:txBody>
      </p:sp>
      <p:sp>
        <p:nvSpPr>
          <p:cNvPr id="13" name="Google Shape;13;p2"/>
          <p:cNvSpPr/>
          <p:nvPr/>
        </p:nvSpPr>
        <p:spPr>
          <a:xfrm>
            <a:off x="125" y="4063975"/>
            <a:ext cx="2175600" cy="723600"/>
          </a:xfrm>
          <a:prstGeom prst="rect">
            <a:avLst/>
          </a:prstGeom>
          <a:solidFill>
            <a:srgbClr val="F6B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13225" y="0"/>
            <a:ext cx="4178400" cy="356400"/>
          </a:xfrm>
          <a:prstGeom prst="rect">
            <a:avLst/>
          </a:prstGeom>
          <a:solidFill>
            <a:srgbClr val="F6B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430775" y="0"/>
            <a:ext cx="713100" cy="356400"/>
          </a:xfrm>
          <a:prstGeom prst="rect">
            <a:avLst/>
          </a:prstGeom>
          <a:solidFill>
            <a:srgbClr val="FF7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853800" y="4787100"/>
            <a:ext cx="2290500" cy="356400"/>
          </a:xfrm>
          <a:prstGeom prst="rect">
            <a:avLst/>
          </a:prstGeom>
          <a:solidFill>
            <a:srgbClr val="F6B1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596975" y="655216"/>
            <a:ext cx="79500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
        <p:nvSpPr>
          <p:cNvPr id="39" name="Google Shape;39;p6"/>
          <p:cNvSpPr/>
          <p:nvPr/>
        </p:nvSpPr>
        <p:spPr>
          <a:xfrm>
            <a:off x="5575" y="4771375"/>
            <a:ext cx="9144000" cy="367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a:off x="5575" y="-5125"/>
            <a:ext cx="707700" cy="367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6"/>
          <p:cNvSpPr/>
          <p:nvPr/>
        </p:nvSpPr>
        <p:spPr>
          <a:xfrm>
            <a:off x="8435650" y="-5125"/>
            <a:ext cx="707700" cy="724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1"/>
        </a:solidFill>
        <a:effectLst/>
      </p:bgPr>
    </p:bg>
    <p:spTree>
      <p:nvGrpSpPr>
        <p:cNvPr id="1" name="Shape 42"/>
        <p:cNvGrpSpPr/>
        <p:nvPr/>
      </p:nvGrpSpPr>
      <p:grpSpPr>
        <a:xfrm>
          <a:off x="0" y="0"/>
          <a:ext cx="0" cy="0"/>
          <a:chOff x="0" y="0"/>
          <a:chExt cx="0" cy="0"/>
        </a:xfrm>
      </p:grpSpPr>
      <p:sp>
        <p:nvSpPr>
          <p:cNvPr id="43" name="Google Shape;43;p7"/>
          <p:cNvSpPr/>
          <p:nvPr/>
        </p:nvSpPr>
        <p:spPr>
          <a:xfrm>
            <a:off x="6853800" y="0"/>
            <a:ext cx="2290200" cy="72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7"/>
          <p:cNvSpPr txBox="1">
            <a:spLocks noGrp="1"/>
          </p:cNvSpPr>
          <p:nvPr>
            <p:ph type="title"/>
          </p:nvPr>
        </p:nvSpPr>
        <p:spPr>
          <a:xfrm>
            <a:off x="609947" y="564207"/>
            <a:ext cx="2460000" cy="1124400"/>
          </a:xfrm>
          <a:prstGeom prst="rect">
            <a:avLst/>
          </a:prstGeom>
        </p:spPr>
        <p:txBody>
          <a:bodyPr spcFirstLastPara="1" wrap="square" lIns="91425" tIns="91425" rIns="91425" bIns="91425" anchor="t" anchorCtr="0">
            <a:noAutofit/>
          </a:bodyPr>
          <a:lstStyle>
            <a:lvl1pPr lvl="0">
              <a:lnSpc>
                <a:spcPct val="90000"/>
              </a:lnSpc>
              <a:spcBef>
                <a:spcPts val="0"/>
              </a:spcBef>
              <a:spcAft>
                <a:spcPts val="0"/>
              </a:spcAft>
              <a:buSzPts val="26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5" name="Google Shape;45;p7"/>
          <p:cNvSpPr txBox="1">
            <a:spLocks noGrp="1"/>
          </p:cNvSpPr>
          <p:nvPr>
            <p:ph type="subTitle" idx="1"/>
          </p:nvPr>
        </p:nvSpPr>
        <p:spPr>
          <a:xfrm>
            <a:off x="609958" y="1659000"/>
            <a:ext cx="2290200" cy="182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1600"/>
              </a:spcBef>
              <a:spcAft>
                <a:spcPts val="0"/>
              </a:spcAft>
              <a:buSzPts val="1800"/>
              <a:buNone/>
              <a:defRPr sz="1800"/>
            </a:lvl2pPr>
            <a:lvl3pPr lvl="2" rtl="0">
              <a:lnSpc>
                <a:spcPct val="100000"/>
              </a:lnSpc>
              <a:spcBef>
                <a:spcPts val="0"/>
              </a:spcBef>
              <a:spcAft>
                <a:spcPts val="0"/>
              </a:spcAft>
              <a:buSzPts val="1800"/>
              <a:buNone/>
              <a:defRPr sz="1800"/>
            </a:lvl3pPr>
            <a:lvl4pPr lvl="3" rtl="0">
              <a:lnSpc>
                <a:spcPct val="100000"/>
              </a:lnSpc>
              <a:spcBef>
                <a:spcPts val="0"/>
              </a:spcBef>
              <a:spcAft>
                <a:spcPts val="0"/>
              </a:spcAft>
              <a:buSzPts val="1800"/>
              <a:buNone/>
              <a:defRPr sz="1800"/>
            </a:lvl4pPr>
            <a:lvl5pPr lvl="4" rtl="0">
              <a:lnSpc>
                <a:spcPct val="100000"/>
              </a:lnSpc>
              <a:spcBef>
                <a:spcPts val="0"/>
              </a:spcBef>
              <a:spcAft>
                <a:spcPts val="0"/>
              </a:spcAft>
              <a:buSzPts val="1800"/>
              <a:buNone/>
              <a:defRPr sz="1800"/>
            </a:lvl5pPr>
            <a:lvl6pPr lvl="5" rtl="0">
              <a:lnSpc>
                <a:spcPct val="100000"/>
              </a:lnSpc>
              <a:spcBef>
                <a:spcPts val="0"/>
              </a:spcBef>
              <a:spcAft>
                <a:spcPts val="0"/>
              </a:spcAft>
              <a:buSzPts val="1800"/>
              <a:buNone/>
              <a:defRPr sz="1800"/>
            </a:lvl6pPr>
            <a:lvl7pPr lvl="6" rtl="0">
              <a:lnSpc>
                <a:spcPct val="100000"/>
              </a:lnSpc>
              <a:spcBef>
                <a:spcPts val="0"/>
              </a:spcBef>
              <a:spcAft>
                <a:spcPts val="0"/>
              </a:spcAft>
              <a:buSzPts val="1800"/>
              <a:buNone/>
              <a:defRPr sz="1800"/>
            </a:lvl7pPr>
            <a:lvl8pPr lvl="7" rtl="0">
              <a:lnSpc>
                <a:spcPct val="100000"/>
              </a:lnSpc>
              <a:spcBef>
                <a:spcPts val="0"/>
              </a:spcBef>
              <a:spcAft>
                <a:spcPts val="0"/>
              </a:spcAft>
              <a:buSzPts val="1800"/>
              <a:buNone/>
              <a:defRPr sz="1800"/>
            </a:lvl8pPr>
            <a:lvl9pPr lvl="8" rtl="0">
              <a:lnSpc>
                <a:spcPct val="100000"/>
              </a:lnSpc>
              <a:spcBef>
                <a:spcPts val="0"/>
              </a:spcBef>
              <a:spcAft>
                <a:spcPts val="0"/>
              </a:spcAft>
              <a:buSzPts val="1800"/>
              <a:buNone/>
              <a:defRPr sz="1800"/>
            </a:lvl9pPr>
          </a:lstStyle>
          <a:p>
            <a:endParaRPr/>
          </a:p>
        </p:txBody>
      </p:sp>
      <p:sp>
        <p:nvSpPr>
          <p:cNvPr id="46" name="Google Shape;46;p7"/>
          <p:cNvSpPr/>
          <p:nvPr/>
        </p:nvSpPr>
        <p:spPr>
          <a:xfrm>
            <a:off x="713225" y="4776850"/>
            <a:ext cx="6140700" cy="3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p:nvPr/>
        </p:nvSpPr>
        <p:spPr>
          <a:xfrm>
            <a:off x="0" y="4050475"/>
            <a:ext cx="713100" cy="3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1"/>
        </a:solidFill>
        <a:effectLst/>
      </p:bgPr>
    </p:bg>
    <p:spTree>
      <p:nvGrpSpPr>
        <p:cNvPr id="1" name="Shape 48"/>
        <p:cNvGrpSpPr/>
        <p:nvPr/>
      </p:nvGrpSpPr>
      <p:grpSpPr>
        <a:xfrm>
          <a:off x="0" y="0"/>
          <a:ext cx="0" cy="0"/>
          <a:chOff x="0" y="0"/>
          <a:chExt cx="0" cy="0"/>
        </a:xfrm>
      </p:grpSpPr>
      <p:sp>
        <p:nvSpPr>
          <p:cNvPr id="49" name="Google Shape;49;p8"/>
          <p:cNvSpPr txBox="1">
            <a:spLocks noGrp="1"/>
          </p:cNvSpPr>
          <p:nvPr>
            <p:ph type="title"/>
          </p:nvPr>
        </p:nvSpPr>
        <p:spPr>
          <a:xfrm>
            <a:off x="5354250" y="533873"/>
            <a:ext cx="2999100" cy="2213100"/>
          </a:xfrm>
          <a:prstGeom prst="rect">
            <a:avLst/>
          </a:prstGeom>
        </p:spPr>
        <p:txBody>
          <a:bodyPr spcFirstLastPara="1" wrap="square" lIns="91425" tIns="91425" rIns="91425" bIns="91425" anchor="b" anchorCtr="0">
            <a:noAutofit/>
          </a:bodyPr>
          <a:lstStyle>
            <a:lvl1pPr lvl="0" algn="ctr">
              <a:lnSpc>
                <a:spcPct val="95000"/>
              </a:lnSpc>
              <a:spcBef>
                <a:spcPts val="0"/>
              </a:spcBef>
              <a:spcAft>
                <a:spcPts val="0"/>
              </a:spcAft>
              <a:buSzPts val="3000"/>
              <a:buNon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50" name="Google Shape;50;p8"/>
          <p:cNvSpPr/>
          <p:nvPr/>
        </p:nvSpPr>
        <p:spPr>
          <a:xfrm>
            <a:off x="0" y="0"/>
            <a:ext cx="713100" cy="723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8"/>
          <p:cNvSpPr/>
          <p:nvPr/>
        </p:nvSpPr>
        <p:spPr>
          <a:xfrm>
            <a:off x="6853800" y="3696300"/>
            <a:ext cx="2290200" cy="723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2"/>
        <p:cNvGrpSpPr/>
        <p:nvPr/>
      </p:nvGrpSpPr>
      <p:grpSpPr>
        <a:xfrm>
          <a:off x="0" y="0"/>
          <a:ext cx="0" cy="0"/>
          <a:chOff x="0" y="0"/>
          <a:chExt cx="0" cy="0"/>
        </a:xfrm>
      </p:grpSpPr>
      <p:sp>
        <p:nvSpPr>
          <p:cNvPr id="53" name="Google Shape;53;p9"/>
          <p:cNvSpPr txBox="1">
            <a:spLocks noGrp="1"/>
          </p:cNvSpPr>
          <p:nvPr>
            <p:ph type="body" idx="1"/>
          </p:nvPr>
        </p:nvSpPr>
        <p:spPr>
          <a:xfrm>
            <a:off x="490000" y="1977597"/>
            <a:ext cx="2686500" cy="186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accent1"/>
              </a:buClr>
              <a:buSzPts val="1400"/>
              <a:buChar char="●"/>
              <a:defRPr sz="1400"/>
            </a:lvl1pPr>
            <a:lvl2pPr marL="914400" lvl="1" indent="-317500" rtl="0">
              <a:spcBef>
                <a:spcPts val="10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54" name="Google Shape;54;p9"/>
          <p:cNvSpPr txBox="1">
            <a:spLocks noGrp="1"/>
          </p:cNvSpPr>
          <p:nvPr>
            <p:ph type="title"/>
          </p:nvPr>
        </p:nvSpPr>
        <p:spPr>
          <a:xfrm>
            <a:off x="599000" y="553250"/>
            <a:ext cx="2733300" cy="11244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26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5" name="Google Shape;55;p9"/>
          <p:cNvSpPr/>
          <p:nvPr/>
        </p:nvSpPr>
        <p:spPr>
          <a:xfrm>
            <a:off x="11050" y="4424050"/>
            <a:ext cx="2279400" cy="71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9"/>
          <p:cNvSpPr/>
          <p:nvPr/>
        </p:nvSpPr>
        <p:spPr>
          <a:xfrm>
            <a:off x="8430775" y="4419900"/>
            <a:ext cx="713100" cy="7194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7"/>
        <p:cNvGrpSpPr/>
        <p:nvPr/>
      </p:nvGrpSpPr>
      <p:grpSpPr>
        <a:xfrm>
          <a:off x="0" y="0"/>
          <a:ext cx="0" cy="0"/>
          <a:chOff x="0" y="0"/>
          <a:chExt cx="0" cy="0"/>
        </a:xfrm>
      </p:grpSpPr>
      <p:sp>
        <p:nvSpPr>
          <p:cNvPr id="58" name="Google Shape;58;p10"/>
          <p:cNvSpPr txBox="1">
            <a:spLocks noGrp="1"/>
          </p:cNvSpPr>
          <p:nvPr>
            <p:ph type="title"/>
          </p:nvPr>
        </p:nvSpPr>
        <p:spPr>
          <a:xfrm>
            <a:off x="596975" y="655216"/>
            <a:ext cx="7950000" cy="447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600"/>
              <a:buNone/>
              <a:defRPr/>
            </a:lvl1pPr>
            <a:lvl2pPr lvl="1" algn="ctr" rtl="0">
              <a:spcBef>
                <a:spcPts val="0"/>
              </a:spcBef>
              <a:spcAft>
                <a:spcPts val="0"/>
              </a:spcAft>
              <a:buSzPts val="2600"/>
              <a:buNone/>
              <a:defRPr sz="2600"/>
            </a:lvl2pPr>
            <a:lvl3pPr lvl="2" algn="ctr" rtl="0">
              <a:spcBef>
                <a:spcPts val="0"/>
              </a:spcBef>
              <a:spcAft>
                <a:spcPts val="0"/>
              </a:spcAft>
              <a:buSzPts val="2600"/>
              <a:buNone/>
              <a:defRPr sz="2600"/>
            </a:lvl3pPr>
            <a:lvl4pPr lvl="3" algn="ctr" rtl="0">
              <a:spcBef>
                <a:spcPts val="0"/>
              </a:spcBef>
              <a:spcAft>
                <a:spcPts val="0"/>
              </a:spcAft>
              <a:buSzPts val="2600"/>
              <a:buNone/>
              <a:defRPr sz="2600"/>
            </a:lvl4pPr>
            <a:lvl5pPr lvl="4" algn="ctr" rtl="0">
              <a:spcBef>
                <a:spcPts val="0"/>
              </a:spcBef>
              <a:spcAft>
                <a:spcPts val="0"/>
              </a:spcAft>
              <a:buSzPts val="2600"/>
              <a:buNone/>
              <a:defRPr sz="2600"/>
            </a:lvl5pPr>
            <a:lvl6pPr lvl="5" algn="ctr" rtl="0">
              <a:spcBef>
                <a:spcPts val="0"/>
              </a:spcBef>
              <a:spcAft>
                <a:spcPts val="0"/>
              </a:spcAft>
              <a:buSzPts val="2600"/>
              <a:buNone/>
              <a:defRPr sz="2600"/>
            </a:lvl6pPr>
            <a:lvl7pPr lvl="6" algn="ctr" rtl="0">
              <a:spcBef>
                <a:spcPts val="0"/>
              </a:spcBef>
              <a:spcAft>
                <a:spcPts val="0"/>
              </a:spcAft>
              <a:buSzPts val="2600"/>
              <a:buNone/>
              <a:defRPr sz="2600"/>
            </a:lvl7pPr>
            <a:lvl8pPr lvl="7" algn="ctr" rtl="0">
              <a:spcBef>
                <a:spcPts val="0"/>
              </a:spcBef>
              <a:spcAft>
                <a:spcPts val="0"/>
              </a:spcAft>
              <a:buSzPts val="2600"/>
              <a:buNone/>
              <a:defRPr sz="2600"/>
            </a:lvl8pPr>
            <a:lvl9pPr lvl="8" algn="ctr" rtl="0">
              <a:spcBef>
                <a:spcPts val="0"/>
              </a:spcBef>
              <a:spcAft>
                <a:spcPts val="0"/>
              </a:spcAft>
              <a:buSzPts val="2600"/>
              <a:buNone/>
              <a:defRPr sz="2600"/>
            </a:lvl9pPr>
          </a:lstStyle>
          <a:p>
            <a:endParaRPr/>
          </a:p>
        </p:txBody>
      </p:sp>
      <p:sp>
        <p:nvSpPr>
          <p:cNvPr id="59" name="Google Shape;59;p10"/>
          <p:cNvSpPr/>
          <p:nvPr/>
        </p:nvSpPr>
        <p:spPr>
          <a:xfrm>
            <a:off x="2290350" y="2212200"/>
            <a:ext cx="4563600" cy="719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0"/>
          <p:cNvSpPr/>
          <p:nvPr/>
        </p:nvSpPr>
        <p:spPr>
          <a:xfrm>
            <a:off x="-8425" y="2212200"/>
            <a:ext cx="721500" cy="719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0"/>
          <p:cNvSpPr/>
          <p:nvPr/>
        </p:nvSpPr>
        <p:spPr>
          <a:xfrm>
            <a:off x="8428075" y="2212200"/>
            <a:ext cx="721500" cy="719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2"/>
        <p:cNvGrpSpPr/>
        <p:nvPr/>
      </p:nvGrpSpPr>
      <p:grpSpPr>
        <a:xfrm>
          <a:off x="0" y="0"/>
          <a:ext cx="0" cy="0"/>
          <a:chOff x="0" y="0"/>
          <a:chExt cx="0" cy="0"/>
        </a:xfrm>
      </p:grpSpPr>
      <p:sp>
        <p:nvSpPr>
          <p:cNvPr id="63" name="Google Shape;63;p11"/>
          <p:cNvSpPr txBox="1">
            <a:spLocks noGrp="1"/>
          </p:cNvSpPr>
          <p:nvPr>
            <p:ph type="title" hasCustomPrompt="1"/>
          </p:nvPr>
        </p:nvSpPr>
        <p:spPr>
          <a:xfrm>
            <a:off x="1946840" y="1774892"/>
            <a:ext cx="6619800" cy="1449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200"/>
              <a:buNone/>
              <a:defRPr sz="85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4" name="Google Shape;64;p11"/>
          <p:cNvSpPr txBox="1">
            <a:spLocks noGrp="1"/>
          </p:cNvSpPr>
          <p:nvPr>
            <p:ph type="body" idx="1"/>
          </p:nvPr>
        </p:nvSpPr>
        <p:spPr>
          <a:xfrm>
            <a:off x="1900825" y="3105792"/>
            <a:ext cx="6619800" cy="375300"/>
          </a:xfrm>
          <a:prstGeom prst="rect">
            <a:avLst/>
          </a:prstGeom>
        </p:spPr>
        <p:txBody>
          <a:bodyPr spcFirstLastPara="1" wrap="square" lIns="91425" tIns="91425" rIns="91425" bIns="91425" anchor="t" anchorCtr="0">
            <a:noAutofit/>
          </a:bodyPr>
          <a:lstStyle>
            <a:lvl1pPr marL="457200" lvl="0" indent="-317500" algn="r">
              <a:spcBef>
                <a:spcPts val="0"/>
              </a:spcBef>
              <a:spcAft>
                <a:spcPts val="0"/>
              </a:spcAft>
              <a:buSzPts val="1400"/>
              <a:buChar char="●"/>
              <a:defRPr/>
            </a:lvl1pPr>
            <a:lvl2pPr marL="914400" lvl="1" indent="-342900" algn="ctr">
              <a:spcBef>
                <a:spcPts val="1600"/>
              </a:spcBef>
              <a:spcAft>
                <a:spcPts val="0"/>
              </a:spcAft>
              <a:buSzPts val="1800"/>
              <a:buChar char="○"/>
              <a:defRPr sz="1800"/>
            </a:lvl2pPr>
            <a:lvl3pPr marL="1371600" lvl="2" indent="-342900" algn="ctr">
              <a:spcBef>
                <a:spcPts val="1600"/>
              </a:spcBef>
              <a:spcAft>
                <a:spcPts val="0"/>
              </a:spcAft>
              <a:buSzPts val="1800"/>
              <a:buChar char="■"/>
              <a:defRPr sz="1800"/>
            </a:lvl3pPr>
            <a:lvl4pPr marL="1828800" lvl="3" indent="-342900" algn="ctr">
              <a:spcBef>
                <a:spcPts val="1600"/>
              </a:spcBef>
              <a:spcAft>
                <a:spcPts val="0"/>
              </a:spcAft>
              <a:buSzPts val="1800"/>
              <a:buChar char="●"/>
              <a:defRPr sz="1800"/>
            </a:lvl4pPr>
            <a:lvl5pPr marL="2286000" lvl="4" indent="-342900" algn="ctr">
              <a:spcBef>
                <a:spcPts val="1600"/>
              </a:spcBef>
              <a:spcAft>
                <a:spcPts val="0"/>
              </a:spcAft>
              <a:buSzPts val="1800"/>
              <a:buChar char="○"/>
              <a:defRPr sz="1800"/>
            </a:lvl5pPr>
            <a:lvl6pPr marL="2743200" lvl="5" indent="-342900" algn="ctr">
              <a:spcBef>
                <a:spcPts val="1600"/>
              </a:spcBef>
              <a:spcAft>
                <a:spcPts val="0"/>
              </a:spcAft>
              <a:buSzPts val="1800"/>
              <a:buChar char="■"/>
              <a:defRPr sz="1800"/>
            </a:lvl6pPr>
            <a:lvl7pPr marL="3200400" lvl="6" indent="-342900" algn="ctr">
              <a:spcBef>
                <a:spcPts val="1600"/>
              </a:spcBef>
              <a:spcAft>
                <a:spcPts val="0"/>
              </a:spcAft>
              <a:buSzPts val="1800"/>
              <a:buChar char="●"/>
              <a:defRPr sz="1800"/>
            </a:lvl7pPr>
            <a:lvl8pPr marL="3657600" lvl="7" indent="-342900" algn="ctr">
              <a:spcBef>
                <a:spcPts val="1600"/>
              </a:spcBef>
              <a:spcAft>
                <a:spcPts val="0"/>
              </a:spcAft>
              <a:buSzPts val="1800"/>
              <a:buChar char="○"/>
              <a:defRPr sz="1800"/>
            </a:lvl8pPr>
            <a:lvl9pPr marL="4114800" lvl="8" indent="-342900" algn="ctr">
              <a:spcBef>
                <a:spcPts val="1600"/>
              </a:spcBef>
              <a:spcAft>
                <a:spcPts val="1600"/>
              </a:spcAft>
              <a:buSzPts val="1800"/>
              <a:buChar char="■"/>
              <a:defRPr sz="1800"/>
            </a:lvl9pPr>
          </a:lstStyle>
          <a:p>
            <a:endParaRPr/>
          </a:p>
        </p:txBody>
      </p:sp>
      <p:sp>
        <p:nvSpPr>
          <p:cNvPr id="65" name="Google Shape;65;p11"/>
          <p:cNvSpPr/>
          <p:nvPr/>
        </p:nvSpPr>
        <p:spPr>
          <a:xfrm>
            <a:off x="4572000" y="-10600"/>
            <a:ext cx="4572000" cy="729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1"/>
          <p:cNvSpPr/>
          <p:nvPr/>
        </p:nvSpPr>
        <p:spPr>
          <a:xfrm>
            <a:off x="4572000" y="4415325"/>
            <a:ext cx="4572000" cy="729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1"/>
          <p:cNvSpPr/>
          <p:nvPr/>
        </p:nvSpPr>
        <p:spPr>
          <a:xfrm>
            <a:off x="6853800" y="4807300"/>
            <a:ext cx="2290200" cy="353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Sarala"/>
              <a:buNone/>
              <a:defRPr sz="3500" b="1">
                <a:solidFill>
                  <a:schemeClr val="dk1"/>
                </a:solidFill>
                <a:latin typeface="Sarala"/>
                <a:ea typeface="Sarala"/>
                <a:cs typeface="Sarala"/>
                <a:sym typeface="Sarala"/>
              </a:defRPr>
            </a:lvl1pPr>
            <a:lvl2pPr lvl="1">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2pPr>
            <a:lvl3pPr lvl="2">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3pPr>
            <a:lvl4pPr lvl="3">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4pPr>
            <a:lvl5pPr lvl="4">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5pPr>
            <a:lvl6pPr lvl="5">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6pPr>
            <a:lvl7pPr lvl="6">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7pPr>
            <a:lvl8pPr lvl="7">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8pPr>
            <a:lvl9pPr lvl="8">
              <a:spcBef>
                <a:spcPts val="0"/>
              </a:spcBef>
              <a:spcAft>
                <a:spcPts val="0"/>
              </a:spcAft>
              <a:buClr>
                <a:schemeClr val="dk2"/>
              </a:buClr>
              <a:buSzPts val="2800"/>
              <a:buFont typeface="Sarala"/>
              <a:buNone/>
              <a:defRPr sz="2800">
                <a:solidFill>
                  <a:schemeClr val="dk2"/>
                </a:solidFill>
                <a:latin typeface="Sarala"/>
                <a:ea typeface="Sarala"/>
                <a:cs typeface="Sarala"/>
                <a:sym typeface="Saral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5" r:id="rId5"/>
    <p:sldLayoutId id="2147483656" r:id="rId6"/>
    <p:sldLayoutId id="2147483657"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86"/>
        <p:cNvGrpSpPr/>
        <p:nvPr/>
      </p:nvGrpSpPr>
      <p:grpSpPr>
        <a:xfrm>
          <a:off x="0" y="0"/>
          <a:ext cx="0" cy="0"/>
          <a:chOff x="0" y="0"/>
          <a:chExt cx="0" cy="0"/>
        </a:xfrm>
      </p:grpSpPr>
      <p:sp>
        <p:nvSpPr>
          <p:cNvPr id="187" name="Google Shape;187;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88" name="Google Shape;188;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stories.freepik.com/illustration/meeting/rafiki/animate/?utm_source=slidesgo_template&amp;utm_medium=referral-link&amp;utm_campaign=sg_resources&amp;utm_content=stories#FF725E" TargetMode="External"/><Relationship Id="rId2" Type="http://schemas.openxmlformats.org/officeDocument/2006/relationships/image" Target="../media/image2.jpeg"/><Relationship Id="rId1" Type="http://schemas.openxmlformats.org/officeDocument/2006/relationships/slideLayout" Target="../slideLayouts/slideLayout5.xml"/><Relationship Id="rId4" Type="http://schemas.openxmlformats.org/officeDocument/2006/relationships/image" Target="../media/image3.gif"/></Relationships>
</file>

<file path=ppt/slides/_rels/slide7.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hyperlink" Target="https://stories.freepik.com/illustration/people-search/rafiki/animate/?utm_source=slidesgo_template&amp;utm_medium=referral-link&amp;utm_campaign=sg_resources&amp;utm_content=stories#FF725E" TargetMode="Externa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6"/>
          <p:cNvSpPr/>
          <p:nvPr/>
        </p:nvSpPr>
        <p:spPr>
          <a:xfrm>
            <a:off x="125" y="4063975"/>
            <a:ext cx="2175600" cy="723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cs typeface="Calibri" panose="020F0502020204030204" pitchFamily="34" charset="0"/>
            </a:endParaRPr>
          </a:p>
        </p:txBody>
      </p:sp>
      <p:sp>
        <p:nvSpPr>
          <p:cNvPr id="195" name="Google Shape;195;p26"/>
          <p:cNvSpPr txBox="1">
            <a:spLocks noGrp="1"/>
          </p:cNvSpPr>
          <p:nvPr>
            <p:ph type="ctrTitle"/>
          </p:nvPr>
        </p:nvSpPr>
        <p:spPr>
          <a:xfrm>
            <a:off x="399515" y="355925"/>
            <a:ext cx="3720000" cy="372965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bg1"/>
                </a:solidFill>
                <a:latin typeface="Calibri" panose="020F0502020204030204" pitchFamily="34" charset="0"/>
                <a:cs typeface="Calibri" panose="020F0502020204030204" pitchFamily="34" charset="0"/>
              </a:rPr>
              <a:t>The</a:t>
            </a:r>
            <a:r>
              <a:rPr lang="en-US" dirty="0">
                <a:solidFill>
                  <a:schemeClr val="dk1"/>
                </a:solidFill>
                <a:latin typeface="Calibri" panose="020F0502020204030204" pitchFamily="34" charset="0"/>
                <a:cs typeface="Calibri" panose="020F0502020204030204" pitchFamily="34" charset="0"/>
              </a:rPr>
              <a:t> Complete Education Central Website</a:t>
            </a:r>
            <a:endParaRPr dirty="0">
              <a:solidFill>
                <a:schemeClr val="lt1"/>
              </a:solidFill>
              <a:latin typeface="Calibri" panose="020F0502020204030204" pitchFamily="34" charset="0"/>
              <a:cs typeface="Calibri" panose="020F0502020204030204" pitchFamily="34" charset="0"/>
            </a:endParaRPr>
          </a:p>
        </p:txBody>
      </p:sp>
      <p:sp>
        <p:nvSpPr>
          <p:cNvPr id="196" name="Google Shape;196;p26"/>
          <p:cNvSpPr txBox="1">
            <a:spLocks noGrp="1"/>
          </p:cNvSpPr>
          <p:nvPr>
            <p:ph type="subTitle" idx="1"/>
          </p:nvPr>
        </p:nvSpPr>
        <p:spPr>
          <a:xfrm>
            <a:off x="4843211" y="1287096"/>
            <a:ext cx="3771000" cy="2383952"/>
          </a:xfrm>
          <a:prstGeom prst="rect">
            <a:avLst/>
          </a:prstGeom>
        </p:spPr>
        <p:txBody>
          <a:bodyPr spcFirstLastPara="1" wrap="square" lIns="91425" tIns="91425" rIns="91425" bIns="91425" anchor="t" anchorCtr="0">
            <a:noAutofit/>
          </a:bodyPr>
          <a:lstStyle/>
          <a:p>
            <a:pPr algn="ctr" rtl="0">
              <a:lnSpc>
                <a:spcPct val="107000"/>
              </a:lnSpc>
              <a:spcAft>
                <a:spcPts val="800"/>
              </a:spcAft>
            </a:pPr>
            <a:r>
              <a:rPr lang="en-US" sz="1800" b="1" dirty="0">
                <a:solidFill>
                  <a:srgbClr val="333333"/>
                </a:solidFill>
                <a:effectLst/>
                <a:latin typeface="Calibri" panose="020F0502020204030204" pitchFamily="34" charset="0"/>
                <a:ea typeface="Calibri" panose="020F0502020204030204" pitchFamily="34" charset="0"/>
                <a:cs typeface="Calibri" panose="020F0502020204030204" pitchFamily="34" charset="0"/>
              </a:rPr>
              <a:t>Project Partners:</a:t>
            </a:r>
            <a:endParaRPr lang="en-US" sz="1800" b="1" dirty="0">
              <a:effectLst/>
              <a:latin typeface="Calibri" panose="020F0502020204030204" pitchFamily="34" charset="0"/>
              <a:ea typeface="Calibri" panose="020F0502020204030204" pitchFamily="34" charset="0"/>
              <a:cs typeface="Calibri" panose="020F0502020204030204" pitchFamily="34" charset="0"/>
            </a:endParaRPr>
          </a:p>
          <a:p>
            <a:pPr algn="ctr">
              <a:lnSpc>
                <a:spcPct val="107000"/>
              </a:lnSpc>
              <a:spcAft>
                <a:spcPts val="800"/>
              </a:spcAft>
            </a:pPr>
            <a:r>
              <a:rPr lang="en-US" sz="1800" dirty="0" err="1">
                <a:solidFill>
                  <a:srgbClr val="333333"/>
                </a:solidFill>
                <a:latin typeface="Calibri" panose="020F0502020204030204" pitchFamily="34" charset="0"/>
                <a:cs typeface="Calibri" panose="020F0502020204030204" pitchFamily="34" charset="0"/>
              </a:rPr>
              <a:t>Maor</a:t>
            </a:r>
            <a:r>
              <a:rPr lang="en-US" sz="1800" dirty="0">
                <a:solidFill>
                  <a:srgbClr val="333333"/>
                </a:solidFill>
                <a:latin typeface="Calibri" panose="020F0502020204030204" pitchFamily="34" charset="0"/>
                <a:cs typeface="Calibri" panose="020F0502020204030204" pitchFamily="34" charset="0"/>
              </a:rPr>
              <a:t> Ben Yair</a:t>
            </a:r>
          </a:p>
          <a:p>
            <a:pPr algn="ctr">
              <a:lnSpc>
                <a:spcPct val="107000"/>
              </a:lnSpc>
              <a:spcAft>
                <a:spcPts val="800"/>
              </a:spcAft>
            </a:pPr>
            <a:r>
              <a:rPr lang="en-US" sz="1800" dirty="0" err="1">
                <a:solidFill>
                  <a:srgbClr val="333333"/>
                </a:solidFill>
                <a:latin typeface="Calibri" panose="020F0502020204030204" pitchFamily="34" charset="0"/>
                <a:cs typeface="Calibri" panose="020F0502020204030204" pitchFamily="34" charset="0"/>
              </a:rPr>
              <a:t>Yarin</a:t>
            </a:r>
            <a:r>
              <a:rPr lang="en-US" sz="1800" dirty="0">
                <a:solidFill>
                  <a:srgbClr val="333333"/>
                </a:solidFill>
                <a:latin typeface="Calibri" panose="020F0502020204030204" pitchFamily="34" charset="0"/>
                <a:cs typeface="Calibri" panose="020F0502020204030204" pitchFamily="34" charset="0"/>
              </a:rPr>
              <a:t> </a:t>
            </a:r>
            <a:r>
              <a:rPr lang="en-US" sz="1800" dirty="0" err="1">
                <a:solidFill>
                  <a:srgbClr val="333333"/>
                </a:solidFill>
                <a:latin typeface="Calibri" panose="020F0502020204030204" pitchFamily="34" charset="0"/>
                <a:cs typeface="Calibri" panose="020F0502020204030204" pitchFamily="34" charset="0"/>
              </a:rPr>
              <a:t>Shitrit</a:t>
            </a:r>
            <a:endParaRPr lang="en-US" sz="1800" dirty="0">
              <a:solidFill>
                <a:srgbClr val="333333"/>
              </a:solidFill>
              <a:latin typeface="Calibri" panose="020F0502020204030204" pitchFamily="34" charset="0"/>
              <a:cs typeface="Calibri" panose="020F0502020204030204" pitchFamily="34" charset="0"/>
            </a:endParaRPr>
          </a:p>
          <a:p>
            <a:pPr algn="ctr">
              <a:lnSpc>
                <a:spcPct val="107000"/>
              </a:lnSpc>
              <a:spcAft>
                <a:spcPts val="800"/>
              </a:spcAft>
            </a:pPr>
            <a:r>
              <a:rPr lang="en-US" sz="1800" dirty="0">
                <a:solidFill>
                  <a:srgbClr val="333333"/>
                </a:solidFill>
                <a:latin typeface="Calibri" panose="020F0502020204030204" pitchFamily="34" charset="0"/>
                <a:cs typeface="Calibri" panose="020F0502020204030204" pitchFamily="34" charset="0"/>
              </a:rPr>
              <a:t>Daniel </a:t>
            </a:r>
            <a:r>
              <a:rPr lang="en-US" sz="1800" dirty="0" err="1">
                <a:solidFill>
                  <a:srgbClr val="333333"/>
                </a:solidFill>
                <a:latin typeface="Calibri" panose="020F0502020204030204" pitchFamily="34" charset="0"/>
                <a:cs typeface="Calibri" panose="020F0502020204030204" pitchFamily="34" charset="0"/>
              </a:rPr>
              <a:t>Ohayon</a:t>
            </a:r>
            <a:endParaRPr lang="en-US" sz="1800" dirty="0">
              <a:solidFill>
                <a:srgbClr val="333333"/>
              </a:solidFill>
              <a:latin typeface="Calibri" panose="020F0502020204030204" pitchFamily="34" charset="0"/>
              <a:cs typeface="Calibri" panose="020F0502020204030204" pitchFamily="34" charset="0"/>
            </a:endParaRPr>
          </a:p>
          <a:p>
            <a:pPr algn="ctr">
              <a:lnSpc>
                <a:spcPct val="107000"/>
              </a:lnSpc>
              <a:spcAft>
                <a:spcPts val="800"/>
              </a:spcAft>
            </a:pPr>
            <a:r>
              <a:rPr lang="en-US" sz="1800" dirty="0">
                <a:solidFill>
                  <a:srgbClr val="333333"/>
                </a:solidFill>
                <a:latin typeface="Calibri" panose="020F0502020204030204" pitchFamily="34" charset="0"/>
                <a:cs typeface="Calibri" panose="020F0502020204030204" pitchFamily="34" charset="0"/>
              </a:rPr>
              <a:t>Daniel Yona </a:t>
            </a:r>
          </a:p>
          <a:p>
            <a:pPr algn="ctr">
              <a:lnSpc>
                <a:spcPct val="107000"/>
              </a:lnSpc>
              <a:spcAft>
                <a:spcPts val="800"/>
              </a:spcAft>
            </a:pPr>
            <a:r>
              <a:rPr lang="en-US" sz="1800" dirty="0" err="1">
                <a:solidFill>
                  <a:srgbClr val="333333"/>
                </a:solidFill>
                <a:latin typeface="Calibri" panose="020F0502020204030204" pitchFamily="34" charset="0"/>
                <a:cs typeface="Calibri" panose="020F0502020204030204" pitchFamily="34" charset="0"/>
              </a:rPr>
              <a:t>Netanel</a:t>
            </a:r>
            <a:r>
              <a:rPr lang="en-US" sz="1800" dirty="0">
                <a:solidFill>
                  <a:srgbClr val="333333"/>
                </a:solidFill>
                <a:latin typeface="Calibri" panose="020F0502020204030204" pitchFamily="34" charset="0"/>
                <a:cs typeface="Calibri" panose="020F0502020204030204" pitchFamily="34" charset="0"/>
              </a:rPr>
              <a:t> Reuven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E2A47">
            <a:alpha val="0"/>
          </a:srgbClr>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4B1A06F9-90F3-4BB7-BA5F-B77706417936}"/>
              </a:ext>
            </a:extLst>
          </p:cNvPr>
          <p:cNvSpPr txBox="1">
            <a:spLocks/>
          </p:cNvSpPr>
          <p:nvPr/>
        </p:nvSpPr>
        <p:spPr>
          <a:xfrm>
            <a:off x="479013" y="169899"/>
            <a:ext cx="79500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Sarala"/>
              <a:buNone/>
              <a:defRPr sz="3500" b="1" i="0" u="none" strike="noStrike" cap="none">
                <a:solidFill>
                  <a:schemeClr val="dk1"/>
                </a:solidFill>
                <a:latin typeface="Sarala"/>
                <a:ea typeface="Sarala"/>
                <a:cs typeface="Sarala"/>
                <a:sym typeface="Sarala"/>
              </a:defRPr>
            </a:lvl1pPr>
            <a:lvl2pPr marR="0" lvl="1"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2pPr>
            <a:lvl3pPr marR="0" lvl="2"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3pPr>
            <a:lvl4pPr marR="0" lvl="3"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4pPr>
            <a:lvl5pPr marR="0" lvl="4"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5pPr>
            <a:lvl6pPr marR="0" lvl="5"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6pPr>
            <a:lvl7pPr marR="0" lvl="6"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7pPr>
            <a:lvl8pPr marR="0" lvl="7"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8pPr>
            <a:lvl9pPr marR="0" lvl="8"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9pPr>
          </a:lstStyle>
          <a:p>
            <a:pPr marL="0" marR="0" lvl="0" indent="0" algn="ctr" defTabSz="914400" rtl="0" eaLnBrk="1" fontAlgn="auto" latinLnBrk="0" hangingPunct="1">
              <a:lnSpc>
                <a:spcPct val="100000"/>
              </a:lnSpc>
              <a:spcBef>
                <a:spcPts val="0"/>
              </a:spcBef>
              <a:spcAft>
                <a:spcPts val="0"/>
              </a:spcAft>
              <a:buClr>
                <a:srgbClr val="000000"/>
              </a:buClr>
              <a:buSzPts val="2600"/>
              <a:buFont typeface="Sarala"/>
              <a:buNone/>
              <a:tabLst/>
              <a:defRPr/>
            </a:pPr>
            <a:r>
              <a:rPr kumimoji="0" lang="en-US" sz="35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Sarala"/>
              </a:rPr>
              <a:t>Activity Confirmation</a:t>
            </a:r>
            <a:endParaRPr kumimoji="0" lang="he-IL" sz="35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Sarala"/>
            </a:endParaRPr>
          </a:p>
        </p:txBody>
      </p:sp>
      <p:sp>
        <p:nvSpPr>
          <p:cNvPr id="6" name="TextBox 5">
            <a:extLst>
              <a:ext uri="{FF2B5EF4-FFF2-40B4-BE49-F238E27FC236}">
                <a16:creationId xmlns:a16="http://schemas.microsoft.com/office/drawing/2014/main" xmlns="" id="{B591E150-05B0-4313-B751-B992DF53025E}"/>
              </a:ext>
            </a:extLst>
          </p:cNvPr>
          <p:cNvSpPr txBox="1"/>
          <p:nvPr/>
        </p:nvSpPr>
        <p:spPr>
          <a:xfrm>
            <a:off x="2676832" y="856048"/>
            <a:ext cx="6341806" cy="2191241"/>
          </a:xfrm>
          <a:prstGeom prst="rect">
            <a:avLst/>
          </a:prstGeom>
          <a:solidFill>
            <a:srgbClr val="FCD6D0"/>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Basic Flow:</a:t>
            </a:r>
          </a:p>
          <a:p>
            <a:pPr marL="228600" marR="0" lvl="0" indent="-2286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2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administrator will enter the pending applications area.</a:t>
            </a:r>
          </a:p>
          <a:p>
            <a:pPr marL="228600" marR="0" lvl="0" indent="-2286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2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Viewing the list, the administrator will pick one application to review.</a:t>
            </a:r>
          </a:p>
          <a:p>
            <a:pPr marL="228600" marR="0" lvl="0" indent="-2286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2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After reviewing the application manually, the administrator approves the application by pressing the button at the bottom of the page.</a:t>
            </a:r>
          </a:p>
          <a:p>
            <a:pPr marL="228600" marR="0" lvl="0" indent="-2286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2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After approved, the activity’s status in the data-base will change from "pending" to "approved".</a:t>
            </a:r>
          </a:p>
          <a:p>
            <a:pPr marL="228600" marR="0" lvl="0" indent="-2286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2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After the data-base update, the activity now is visible to all approved users and they may register to the course.</a:t>
            </a:r>
          </a:p>
          <a:p>
            <a:pPr marL="228600" marR="0" lvl="0" indent="-2286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2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contact supplier will be notified that his activity has been approved.</a:t>
            </a:r>
          </a:p>
        </p:txBody>
      </p:sp>
      <p:sp>
        <p:nvSpPr>
          <p:cNvPr id="7" name="TextBox 6">
            <a:extLst>
              <a:ext uri="{FF2B5EF4-FFF2-40B4-BE49-F238E27FC236}">
                <a16:creationId xmlns:a16="http://schemas.microsoft.com/office/drawing/2014/main" xmlns="" id="{1E4F0355-1C76-4629-B198-24EB8CBE8C2E}"/>
              </a:ext>
            </a:extLst>
          </p:cNvPr>
          <p:cNvSpPr txBox="1"/>
          <p:nvPr/>
        </p:nvSpPr>
        <p:spPr>
          <a:xfrm>
            <a:off x="292258" y="820461"/>
            <a:ext cx="2237090" cy="2226828"/>
          </a:xfrm>
          <a:prstGeom prst="rect">
            <a:avLst/>
          </a:prstGeom>
          <a:solidFill>
            <a:srgbClr val="FF725E"/>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Actors  </a:t>
            </a: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a:t>
            </a: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Administrator	</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Pre-Condition: </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Signed in as an administrator and there is at-least one pending activity applications</a:t>
            </a:r>
            <a:endParaRPr lang="en-US" sz="1100" dirty="0">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p:txBody>
      </p:sp>
      <p:sp>
        <p:nvSpPr>
          <p:cNvPr id="8" name="TextBox 7">
            <a:extLst>
              <a:ext uri="{FF2B5EF4-FFF2-40B4-BE49-F238E27FC236}">
                <a16:creationId xmlns:a16="http://schemas.microsoft.com/office/drawing/2014/main" xmlns="" id="{AB0E688C-B223-4FB9-BF28-7BDB8DAE0B9F}"/>
              </a:ext>
            </a:extLst>
          </p:cNvPr>
          <p:cNvSpPr txBox="1"/>
          <p:nvPr/>
        </p:nvSpPr>
        <p:spPr>
          <a:xfrm>
            <a:off x="5365702" y="3127999"/>
            <a:ext cx="3652936" cy="1921936"/>
          </a:xfrm>
          <a:prstGeom prst="rect">
            <a:avLst/>
          </a:prstGeom>
          <a:solidFill>
            <a:srgbClr val="FF725E"/>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2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Exceptions Flow</a:t>
            </a:r>
            <a:r>
              <a:rPr kumimoji="0" lang="en-US" sz="12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2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2. There are no applications to review.</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kumimoji="0" lang="en-US" sz="12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2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Post Condition:</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2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1.  If the application was approved, it is now visible to all approved users, and they may now register.</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2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2. If the application was denied, it will not be visible and the supplier will be notified.</a:t>
            </a:r>
          </a:p>
        </p:txBody>
      </p:sp>
      <p:sp>
        <p:nvSpPr>
          <p:cNvPr id="9" name="TextBox 8">
            <a:extLst>
              <a:ext uri="{FF2B5EF4-FFF2-40B4-BE49-F238E27FC236}">
                <a16:creationId xmlns:a16="http://schemas.microsoft.com/office/drawing/2014/main" xmlns="" id="{D29DC320-1CEB-4131-BC64-798878DE3A33}"/>
              </a:ext>
            </a:extLst>
          </p:cNvPr>
          <p:cNvSpPr txBox="1"/>
          <p:nvPr/>
        </p:nvSpPr>
        <p:spPr>
          <a:xfrm>
            <a:off x="292258" y="3127999"/>
            <a:ext cx="5017161" cy="1960408"/>
          </a:xfrm>
          <a:prstGeom prst="rect">
            <a:avLst/>
          </a:prstGeom>
          <a:solidFill>
            <a:srgbClr val="FCD6D0"/>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Alternate Flow:</a:t>
            </a:r>
            <a:endPar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R="0" lvl="0" algn="l" defTabSz="914400" rtl="0" eaLnBrk="1" fontAlgn="auto" latinLnBrk="0" hangingPunct="1">
              <a:lnSpc>
                <a:spcPct val="125000"/>
              </a:lnSpc>
              <a:spcBef>
                <a:spcPts val="0"/>
              </a:spcBef>
              <a:spcAft>
                <a:spcPts val="0"/>
              </a:spcAft>
              <a:buClr>
                <a:srgbClr val="000000"/>
              </a:buClr>
              <a:buSzTx/>
              <a:tabLst/>
              <a:defRPr/>
            </a:pPr>
            <a:r>
              <a:rPr kumimoji="0" lang="en-US" sz="1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3. After reviewing the application, the administrator denies the application by pressing the button at the bottom of the page, after pressing the button the administrator will provide the reason for the denial.</a:t>
            </a:r>
          </a:p>
          <a:p>
            <a:pPr marR="0" lvl="0" algn="l" defTabSz="914400" rtl="0" eaLnBrk="1" fontAlgn="auto" latinLnBrk="0" hangingPunct="1">
              <a:lnSpc>
                <a:spcPct val="125000"/>
              </a:lnSpc>
              <a:spcBef>
                <a:spcPts val="0"/>
              </a:spcBef>
              <a:spcAft>
                <a:spcPts val="0"/>
              </a:spcAft>
              <a:buClr>
                <a:srgbClr val="000000"/>
              </a:buClr>
              <a:buSzTx/>
              <a:tabLst/>
              <a:defRPr/>
            </a:pPr>
            <a:r>
              <a:rPr kumimoji="0" lang="en-US" sz="1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4. After denied, the activity’s status in the data-base will change from "pending" to "denied".</a:t>
            </a:r>
          </a:p>
          <a:p>
            <a:pPr marR="0" lvl="0" algn="l" defTabSz="914400" rtl="0" eaLnBrk="1" fontAlgn="auto" latinLnBrk="0" hangingPunct="1">
              <a:lnSpc>
                <a:spcPct val="125000"/>
              </a:lnSpc>
              <a:spcBef>
                <a:spcPts val="0"/>
              </a:spcBef>
              <a:spcAft>
                <a:spcPts val="0"/>
              </a:spcAft>
              <a:buClr>
                <a:srgbClr val="000000"/>
              </a:buClr>
              <a:buSzTx/>
              <a:tabLst/>
              <a:defRPr/>
            </a:pPr>
            <a:r>
              <a:rPr kumimoji="0" lang="en-US" sz="1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5. The contact supplier will receive a message notifying him that his course has been denied.</a:t>
            </a:r>
          </a:p>
        </p:txBody>
      </p:sp>
    </p:spTree>
    <p:extLst>
      <p:ext uri="{BB962C8B-B14F-4D97-AF65-F5344CB8AC3E}">
        <p14:creationId xmlns:p14="http://schemas.microsoft.com/office/powerpoint/2010/main" val="662981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E2A47">
            <a:alpha val="0"/>
          </a:srgbClr>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4B1A06F9-90F3-4BB7-BA5F-B77706417936}"/>
              </a:ext>
            </a:extLst>
          </p:cNvPr>
          <p:cNvSpPr txBox="1">
            <a:spLocks/>
          </p:cNvSpPr>
          <p:nvPr/>
        </p:nvSpPr>
        <p:spPr>
          <a:xfrm>
            <a:off x="479013" y="169899"/>
            <a:ext cx="79500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Sarala"/>
              <a:buNone/>
              <a:defRPr sz="3500" b="1" i="0" u="none" strike="noStrike" cap="none">
                <a:solidFill>
                  <a:schemeClr val="dk1"/>
                </a:solidFill>
                <a:latin typeface="Sarala"/>
                <a:ea typeface="Sarala"/>
                <a:cs typeface="Sarala"/>
                <a:sym typeface="Sarala"/>
              </a:defRPr>
            </a:lvl1pPr>
            <a:lvl2pPr marR="0" lvl="1"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2pPr>
            <a:lvl3pPr marR="0" lvl="2"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3pPr>
            <a:lvl4pPr marR="0" lvl="3"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4pPr>
            <a:lvl5pPr marR="0" lvl="4"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5pPr>
            <a:lvl6pPr marR="0" lvl="5"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6pPr>
            <a:lvl7pPr marR="0" lvl="6"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7pPr>
            <a:lvl8pPr marR="0" lvl="7"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8pPr>
            <a:lvl9pPr marR="0" lvl="8"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9pPr>
          </a:lstStyle>
          <a:p>
            <a:pPr marL="0" marR="0" lvl="0" indent="0" algn="ctr" defTabSz="914400" rtl="0" eaLnBrk="1" fontAlgn="auto" latinLnBrk="0" hangingPunct="1">
              <a:lnSpc>
                <a:spcPct val="100000"/>
              </a:lnSpc>
              <a:spcBef>
                <a:spcPts val="0"/>
              </a:spcBef>
              <a:spcAft>
                <a:spcPts val="0"/>
              </a:spcAft>
              <a:buClr>
                <a:srgbClr val="000000"/>
              </a:buClr>
              <a:buSzPts val="2600"/>
              <a:buFont typeface="Sarala"/>
              <a:buNone/>
              <a:tabLst/>
              <a:defRPr/>
            </a:pPr>
            <a:r>
              <a:rPr kumimoji="0" lang="en-US" sz="35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Sarala"/>
              </a:rPr>
              <a:t>Activity Attendance Report</a:t>
            </a:r>
            <a:endParaRPr kumimoji="0" lang="he-IL" sz="35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Sarala"/>
            </a:endParaRPr>
          </a:p>
        </p:txBody>
      </p:sp>
      <p:sp>
        <p:nvSpPr>
          <p:cNvPr id="6" name="TextBox 5">
            <a:extLst>
              <a:ext uri="{FF2B5EF4-FFF2-40B4-BE49-F238E27FC236}">
                <a16:creationId xmlns:a16="http://schemas.microsoft.com/office/drawing/2014/main" xmlns="" id="{B591E150-05B0-4313-B751-B992DF53025E}"/>
              </a:ext>
            </a:extLst>
          </p:cNvPr>
          <p:cNvSpPr txBox="1"/>
          <p:nvPr/>
        </p:nvSpPr>
        <p:spPr>
          <a:xfrm>
            <a:off x="3089785" y="867100"/>
            <a:ext cx="5936227" cy="2593723"/>
          </a:xfrm>
          <a:prstGeom prst="rect">
            <a:avLst/>
          </a:prstGeom>
          <a:solidFill>
            <a:srgbClr val="FCD6D0"/>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Basic Flow:</a:t>
            </a:r>
            <a:endPar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3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content supplier enters the finished activities section.</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3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system will show a list of all the content supplier’s finished activities.</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3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content supplier will choose the relevant activity to fill its attendance report.</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3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content supplier will fill the attendance report.</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3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supplier clicks the save button to save the attendance report.</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3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system will save the data and store it in the data-base.</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3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content of the attendance report will reflect at the profiles of the users who registered to the activity.</a:t>
            </a:r>
          </a:p>
        </p:txBody>
      </p:sp>
      <p:sp>
        <p:nvSpPr>
          <p:cNvPr id="7" name="TextBox 6">
            <a:extLst>
              <a:ext uri="{FF2B5EF4-FFF2-40B4-BE49-F238E27FC236}">
                <a16:creationId xmlns:a16="http://schemas.microsoft.com/office/drawing/2014/main" xmlns="" id="{1E4F0355-1C76-4629-B198-24EB8CBE8C2E}"/>
              </a:ext>
            </a:extLst>
          </p:cNvPr>
          <p:cNvSpPr txBox="1"/>
          <p:nvPr/>
        </p:nvSpPr>
        <p:spPr>
          <a:xfrm>
            <a:off x="292258" y="874474"/>
            <a:ext cx="2591052" cy="2573077"/>
          </a:xfrm>
          <a:prstGeom prst="rect">
            <a:avLst/>
          </a:prstGeom>
          <a:solidFill>
            <a:srgbClr val="FF725E"/>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Actors  </a:t>
            </a: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a:t>
            </a: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Content suppliers</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Pre-Condition: </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Registered and logged-in as a content supplier, there’s at-least one finished activity to sum up and report</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lang="en-US" dirty="0">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lang="en-US" sz="500" dirty="0">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p:txBody>
      </p:sp>
      <p:sp>
        <p:nvSpPr>
          <p:cNvPr id="8" name="TextBox 7">
            <a:extLst>
              <a:ext uri="{FF2B5EF4-FFF2-40B4-BE49-F238E27FC236}">
                <a16:creationId xmlns:a16="http://schemas.microsoft.com/office/drawing/2014/main" xmlns="" id="{AB0E688C-B223-4FB9-BF28-7BDB8DAE0B9F}"/>
              </a:ext>
            </a:extLst>
          </p:cNvPr>
          <p:cNvSpPr txBox="1"/>
          <p:nvPr/>
        </p:nvSpPr>
        <p:spPr>
          <a:xfrm>
            <a:off x="3982066" y="3580163"/>
            <a:ext cx="5043946" cy="1418915"/>
          </a:xfrm>
          <a:prstGeom prst="rect">
            <a:avLst/>
          </a:prstGeom>
          <a:solidFill>
            <a:srgbClr val="FF725E"/>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Post Condition:</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All the updates from the attendance report are visible to the users who registered to the activity.</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lang="en-US" dirty="0">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kumimoji="0" lang="en-US" sz="14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p:txBody>
      </p:sp>
      <p:sp>
        <p:nvSpPr>
          <p:cNvPr id="9" name="TextBox 8">
            <a:extLst>
              <a:ext uri="{FF2B5EF4-FFF2-40B4-BE49-F238E27FC236}">
                <a16:creationId xmlns:a16="http://schemas.microsoft.com/office/drawing/2014/main" xmlns="" id="{D29DC320-1CEB-4131-BC64-798878DE3A33}"/>
              </a:ext>
            </a:extLst>
          </p:cNvPr>
          <p:cNvSpPr txBox="1"/>
          <p:nvPr/>
        </p:nvSpPr>
        <p:spPr>
          <a:xfrm>
            <a:off x="292258" y="3580163"/>
            <a:ext cx="3593942" cy="1418915"/>
          </a:xfrm>
          <a:prstGeom prst="rect">
            <a:avLst/>
          </a:prstGeom>
          <a:solidFill>
            <a:srgbClr val="FCD6D0"/>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Alternate Flow:</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2 &amp; 3: There’re no finished activities.</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Exceptions Flow:</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2. There is no done activities for the supplier.</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p:txBody>
      </p:sp>
    </p:spTree>
    <p:extLst>
      <p:ext uri="{BB962C8B-B14F-4D97-AF65-F5344CB8AC3E}">
        <p14:creationId xmlns:p14="http://schemas.microsoft.com/office/powerpoint/2010/main" val="33858599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alpha val="0"/>
          </a:srgbClr>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4B1A06F9-90F3-4BB7-BA5F-B77706417936}"/>
              </a:ext>
            </a:extLst>
          </p:cNvPr>
          <p:cNvSpPr txBox="1">
            <a:spLocks/>
          </p:cNvSpPr>
          <p:nvPr/>
        </p:nvSpPr>
        <p:spPr>
          <a:xfrm>
            <a:off x="479013" y="169899"/>
            <a:ext cx="79500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Sarala"/>
              <a:buNone/>
              <a:defRPr sz="3500" b="1" i="0" u="none" strike="noStrike" cap="none">
                <a:solidFill>
                  <a:schemeClr val="dk1"/>
                </a:solidFill>
                <a:latin typeface="Sarala"/>
                <a:ea typeface="Sarala"/>
                <a:cs typeface="Sarala"/>
                <a:sym typeface="Sarala"/>
              </a:defRPr>
            </a:lvl1pPr>
            <a:lvl2pPr marR="0" lvl="1"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2pPr>
            <a:lvl3pPr marR="0" lvl="2"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3pPr>
            <a:lvl4pPr marR="0" lvl="3"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4pPr>
            <a:lvl5pPr marR="0" lvl="4"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5pPr>
            <a:lvl6pPr marR="0" lvl="5"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6pPr>
            <a:lvl7pPr marR="0" lvl="6"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7pPr>
            <a:lvl8pPr marR="0" lvl="7"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8pPr>
            <a:lvl9pPr marR="0" lvl="8"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9pPr>
          </a:lstStyle>
          <a:p>
            <a:pPr marL="0" marR="0" lvl="0" indent="0" algn="ctr" defTabSz="914400" rtl="0" eaLnBrk="1" fontAlgn="auto" latinLnBrk="0" hangingPunct="1">
              <a:lnSpc>
                <a:spcPct val="100000"/>
              </a:lnSpc>
              <a:spcBef>
                <a:spcPts val="0"/>
              </a:spcBef>
              <a:spcAft>
                <a:spcPts val="0"/>
              </a:spcAft>
              <a:buClr>
                <a:srgbClr val="000000"/>
              </a:buClr>
              <a:buSzPts val="2600"/>
              <a:buFont typeface="Sarala"/>
              <a:buNone/>
              <a:tabLst/>
              <a:defRPr/>
            </a:pPr>
            <a:r>
              <a:rPr kumimoji="0" lang="en-US" sz="35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Sarala"/>
              </a:rPr>
              <a:t>Search Activity</a:t>
            </a:r>
            <a:endParaRPr kumimoji="0" lang="he-IL" sz="35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Sarala"/>
            </a:endParaRPr>
          </a:p>
        </p:txBody>
      </p:sp>
      <p:sp>
        <p:nvSpPr>
          <p:cNvPr id="6" name="TextBox 5">
            <a:extLst>
              <a:ext uri="{FF2B5EF4-FFF2-40B4-BE49-F238E27FC236}">
                <a16:creationId xmlns:a16="http://schemas.microsoft.com/office/drawing/2014/main" xmlns="" id="{B591E150-05B0-4313-B751-B992DF53025E}"/>
              </a:ext>
            </a:extLst>
          </p:cNvPr>
          <p:cNvSpPr txBox="1"/>
          <p:nvPr/>
        </p:nvSpPr>
        <p:spPr>
          <a:xfrm>
            <a:off x="3207774" y="853879"/>
            <a:ext cx="5810864" cy="1995996"/>
          </a:xfrm>
          <a:prstGeom prst="rect">
            <a:avLst/>
          </a:prstGeom>
          <a:solidFill>
            <a:srgbClr val="FCD6D0"/>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Basic Flow:</a:t>
            </a:r>
            <a:endParaRPr kumimoji="0" lang="en-US" sz="16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user enters the activities section.</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activities catalogue will display to the user.</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user enters a key-word to search related activities.</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system will show a list of all the activities related to the searched key-word.</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system will display a list of all key-word related activities.</a:t>
            </a:r>
          </a:p>
        </p:txBody>
      </p:sp>
      <p:sp>
        <p:nvSpPr>
          <p:cNvPr id="7" name="TextBox 6">
            <a:extLst>
              <a:ext uri="{FF2B5EF4-FFF2-40B4-BE49-F238E27FC236}">
                <a16:creationId xmlns:a16="http://schemas.microsoft.com/office/drawing/2014/main" xmlns="" id="{1E4F0355-1C76-4629-B198-24EB8CBE8C2E}"/>
              </a:ext>
            </a:extLst>
          </p:cNvPr>
          <p:cNvSpPr txBox="1"/>
          <p:nvPr/>
        </p:nvSpPr>
        <p:spPr>
          <a:xfrm>
            <a:off x="292258" y="853879"/>
            <a:ext cx="2745910" cy="2005614"/>
          </a:xfrm>
          <a:prstGeom prst="rect">
            <a:avLst/>
          </a:prstGeom>
          <a:solidFill>
            <a:srgbClr val="FF725E"/>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Actors</a:t>
            </a: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a:t>
            </a: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a:t>
            </a: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Users	</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kumimoji="0" lang="en-US" sz="16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Pre-Condition: </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Registered and logged in as an approved user.</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kumimoji="0" lang="en-US" sz="105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p:txBody>
      </p:sp>
      <p:sp>
        <p:nvSpPr>
          <p:cNvPr id="8" name="TextBox 7">
            <a:extLst>
              <a:ext uri="{FF2B5EF4-FFF2-40B4-BE49-F238E27FC236}">
                <a16:creationId xmlns:a16="http://schemas.microsoft.com/office/drawing/2014/main" xmlns="" id="{AB0E688C-B223-4FB9-BF28-7BDB8DAE0B9F}"/>
              </a:ext>
            </a:extLst>
          </p:cNvPr>
          <p:cNvSpPr txBox="1"/>
          <p:nvPr/>
        </p:nvSpPr>
        <p:spPr>
          <a:xfrm>
            <a:off x="5365702" y="3016077"/>
            <a:ext cx="3652936" cy="2013115"/>
          </a:xfrm>
          <a:prstGeom prst="rect">
            <a:avLst/>
          </a:prstGeom>
          <a:solidFill>
            <a:srgbClr val="FF725E"/>
          </a:solidFill>
        </p:spPr>
        <p:txBody>
          <a:bodyPr wrap="square">
            <a:spAutoFit/>
          </a:bodyPr>
          <a:lstStyle/>
          <a:p>
            <a:pPr algn="l" rtl="0">
              <a:lnSpc>
                <a:spcPct val="107000"/>
              </a:lnSpc>
              <a:spcAft>
                <a:spcPts val="800"/>
              </a:spcAft>
            </a:pPr>
            <a:r>
              <a:rPr lang="en-US" sz="1800" b="1" dirty="0">
                <a:effectLst/>
                <a:latin typeface="Calibri" panose="020F0502020204030204" pitchFamily="34" charset="0"/>
                <a:ea typeface="Calibri" panose="020F0502020204030204" pitchFamily="34" charset="0"/>
                <a:cs typeface="Arial" panose="020B0604020202020204" pitchFamily="34" charset="0"/>
              </a:rPr>
              <a:t>Exceptions Flow:</a:t>
            </a:r>
            <a:r>
              <a:rPr lang="en-US" sz="1800" b="1" dirty="0">
                <a:latin typeface="Calibri" panose="020F0502020204030204" pitchFamily="34" charset="0"/>
                <a:ea typeface="Calibri" panose="020F0502020204030204" pitchFamily="34" charset="0"/>
                <a:cs typeface="Arial" panose="020B0604020202020204" pitchFamily="34" charset="0"/>
              </a:rPr>
              <a:t> --</a:t>
            </a:r>
          </a:p>
          <a:p>
            <a:pPr algn="l" rtl="0">
              <a:lnSpc>
                <a:spcPct val="107000"/>
              </a:lnSpc>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r>
              <a:rPr lang="en-US" sz="1800" b="1" dirty="0">
                <a:effectLst/>
                <a:latin typeface="Calibri" panose="020F0502020204030204" pitchFamily="34" charset="0"/>
                <a:ea typeface="Calibri" panose="020F0502020204030204" pitchFamily="34" charset="0"/>
                <a:cs typeface="Arial" panose="020B0604020202020204" pitchFamily="34" charset="0"/>
              </a:rPr>
              <a:t>Post Condition: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r>
              <a:rPr lang="en-US" dirty="0">
                <a:effectLst/>
                <a:latin typeface="Calibri" panose="020F0502020204030204" pitchFamily="34" charset="0"/>
                <a:ea typeface="Calibri" panose="020F0502020204030204" pitchFamily="34" charset="0"/>
                <a:cs typeface="Arial" panose="020B0604020202020204" pitchFamily="34" charset="0"/>
              </a:rPr>
              <a:t>A list of all activities that matches the searched key-word is displayed  to the user</a:t>
            </a:r>
            <a:r>
              <a:rPr lang="en-US" sz="1800" dirty="0">
                <a:effectLst/>
                <a:latin typeface="Calibri" panose="020F0502020204030204" pitchFamily="34" charset="0"/>
                <a:ea typeface="Calibri" panose="020F0502020204030204" pitchFamily="34" charset="0"/>
                <a:cs typeface="Arial" panose="020B0604020202020204" pitchFamily="34" charset="0"/>
              </a:rPr>
              <a:t>.</a:t>
            </a:r>
            <a:endParaRPr lang="en-US" sz="18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6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9" name="TextBox 8">
            <a:extLst>
              <a:ext uri="{FF2B5EF4-FFF2-40B4-BE49-F238E27FC236}">
                <a16:creationId xmlns:a16="http://schemas.microsoft.com/office/drawing/2014/main" xmlns="" id="{D29DC320-1CEB-4131-BC64-798878DE3A33}"/>
              </a:ext>
            </a:extLst>
          </p:cNvPr>
          <p:cNvSpPr txBox="1"/>
          <p:nvPr/>
        </p:nvSpPr>
        <p:spPr>
          <a:xfrm>
            <a:off x="343877" y="3016109"/>
            <a:ext cx="4891800" cy="1995996"/>
          </a:xfrm>
          <a:prstGeom prst="rect">
            <a:avLst/>
          </a:prstGeom>
          <a:solidFill>
            <a:srgbClr val="FCD6D0"/>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6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Alternate Flow:</a:t>
            </a:r>
            <a:endParaRPr kumimoji="0" lang="en-US" sz="16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R="0" lvl="0" algn="l" defTabSz="914400" rtl="0" eaLnBrk="1" fontAlgn="auto" latinLnBrk="0" hangingPunct="1">
              <a:lnSpc>
                <a:spcPct val="125000"/>
              </a:lnSpc>
              <a:spcBef>
                <a:spcPts val="0"/>
              </a:spcBef>
              <a:spcAft>
                <a:spcPts val="0"/>
              </a:spcAft>
              <a:buClr>
                <a:srgbClr val="000000"/>
              </a:buClr>
              <a:buSzTx/>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3. The user enters a specific course name.</a:t>
            </a:r>
          </a:p>
          <a:p>
            <a:pPr marR="0" lvl="0" algn="l" defTabSz="914400" rtl="0" eaLnBrk="1" fontAlgn="auto" latinLnBrk="0" hangingPunct="1">
              <a:lnSpc>
                <a:spcPct val="125000"/>
              </a:lnSpc>
              <a:spcBef>
                <a:spcPts val="0"/>
              </a:spcBef>
              <a:spcAft>
                <a:spcPts val="0"/>
              </a:spcAft>
              <a:buClr>
                <a:srgbClr val="000000"/>
              </a:buClr>
              <a:buSzTx/>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4. The system will display a list with the desired course on top (If there’s one), and other related courses.</a:t>
            </a:r>
          </a:p>
          <a:p>
            <a:pPr marR="0" lvl="0" algn="l" defTabSz="914400" rtl="0" eaLnBrk="1" fontAlgn="auto" latinLnBrk="0" hangingPunct="1">
              <a:lnSpc>
                <a:spcPct val="125000"/>
              </a:lnSpc>
              <a:spcBef>
                <a:spcPts val="0"/>
              </a:spcBef>
              <a:spcAft>
                <a:spcPts val="0"/>
              </a:spcAft>
              <a:buClr>
                <a:srgbClr val="000000"/>
              </a:buClr>
              <a:buSzTx/>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4. If no activities matches the searched key-word, notify the users.</a:t>
            </a:r>
          </a:p>
          <a:p>
            <a:pPr marR="0" lvl="0" algn="l" defTabSz="914400" rtl="0" eaLnBrk="1" fontAlgn="auto" latinLnBrk="0" hangingPunct="1">
              <a:lnSpc>
                <a:spcPct val="125000"/>
              </a:lnSpc>
              <a:spcBef>
                <a:spcPts val="0"/>
              </a:spcBef>
              <a:spcAft>
                <a:spcPts val="0"/>
              </a:spcAft>
              <a:buClr>
                <a:srgbClr val="000000"/>
              </a:buClr>
              <a:buSzTx/>
              <a:tabLst/>
              <a:defRPr/>
            </a:pPr>
            <a:endPar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p:txBody>
      </p:sp>
    </p:spTree>
    <p:extLst>
      <p:ext uri="{BB962C8B-B14F-4D97-AF65-F5344CB8AC3E}">
        <p14:creationId xmlns:p14="http://schemas.microsoft.com/office/powerpoint/2010/main" val="18384449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E2A47">
            <a:alpha val="0"/>
          </a:srgbClr>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4B1A06F9-90F3-4BB7-BA5F-B77706417936}"/>
              </a:ext>
            </a:extLst>
          </p:cNvPr>
          <p:cNvSpPr txBox="1">
            <a:spLocks/>
          </p:cNvSpPr>
          <p:nvPr/>
        </p:nvSpPr>
        <p:spPr>
          <a:xfrm>
            <a:off x="479013" y="169899"/>
            <a:ext cx="79500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Sarala"/>
              <a:buNone/>
              <a:defRPr sz="3500" b="1" i="0" u="none" strike="noStrike" cap="none">
                <a:solidFill>
                  <a:schemeClr val="dk1"/>
                </a:solidFill>
                <a:latin typeface="Sarala"/>
                <a:ea typeface="Sarala"/>
                <a:cs typeface="Sarala"/>
                <a:sym typeface="Sarala"/>
              </a:defRPr>
            </a:lvl1pPr>
            <a:lvl2pPr marR="0" lvl="1"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2pPr>
            <a:lvl3pPr marR="0" lvl="2"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3pPr>
            <a:lvl4pPr marR="0" lvl="3"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4pPr>
            <a:lvl5pPr marR="0" lvl="4"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5pPr>
            <a:lvl6pPr marR="0" lvl="5"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6pPr>
            <a:lvl7pPr marR="0" lvl="6"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7pPr>
            <a:lvl8pPr marR="0" lvl="7"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8pPr>
            <a:lvl9pPr marR="0" lvl="8"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9pPr>
          </a:lstStyle>
          <a:p>
            <a:pPr marL="0" marR="0" lvl="0" indent="0" algn="ctr" defTabSz="914400" rtl="0" eaLnBrk="1" fontAlgn="auto" latinLnBrk="0" hangingPunct="1">
              <a:lnSpc>
                <a:spcPct val="100000"/>
              </a:lnSpc>
              <a:spcBef>
                <a:spcPts val="0"/>
              </a:spcBef>
              <a:spcAft>
                <a:spcPts val="0"/>
              </a:spcAft>
              <a:buClr>
                <a:srgbClr val="000000"/>
              </a:buClr>
              <a:buSzPts val="2600"/>
              <a:buFont typeface="Sarala"/>
              <a:buNone/>
              <a:tabLst/>
              <a:defRPr/>
            </a:pPr>
            <a:r>
              <a:rPr kumimoji="0" lang="en-US" sz="35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Sarala"/>
              </a:rPr>
              <a:t>Add Content</a:t>
            </a:r>
            <a:endParaRPr kumimoji="0" lang="he-IL" sz="35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Sarala"/>
            </a:endParaRPr>
          </a:p>
        </p:txBody>
      </p:sp>
      <p:sp>
        <p:nvSpPr>
          <p:cNvPr id="6" name="TextBox 5">
            <a:extLst>
              <a:ext uri="{FF2B5EF4-FFF2-40B4-BE49-F238E27FC236}">
                <a16:creationId xmlns:a16="http://schemas.microsoft.com/office/drawing/2014/main" xmlns="" id="{B591E150-05B0-4313-B751-B992DF53025E}"/>
              </a:ext>
            </a:extLst>
          </p:cNvPr>
          <p:cNvSpPr txBox="1"/>
          <p:nvPr/>
        </p:nvSpPr>
        <p:spPr>
          <a:xfrm>
            <a:off x="3200402" y="736773"/>
            <a:ext cx="5810864" cy="1960408"/>
          </a:xfrm>
          <a:prstGeom prst="rect">
            <a:avLst/>
          </a:prstGeom>
          <a:solidFill>
            <a:srgbClr val="FCD6D0"/>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Basic Flow:</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content supplier will enter the “add new content” page.</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content supplier will fill all required information about the content, such as name, description, image, time, etc.</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After submitting new content, the administrator approves the content by pressing the button at the “manage content” page.</a:t>
            </a:r>
          </a:p>
          <a:p>
            <a:pPr marL="342900" marR="0" lvl="0" indent="-342900" algn="l" defTabSz="914400" rtl="0" eaLnBrk="1" fontAlgn="auto" latinLnBrk="0" hangingPunct="1">
              <a:lnSpc>
                <a:spcPct val="125000"/>
              </a:lnSpc>
              <a:spcBef>
                <a:spcPts val="0"/>
              </a:spcBef>
              <a:spcAft>
                <a:spcPts val="0"/>
              </a:spcAft>
              <a:buClr>
                <a:srgbClr val="000000"/>
              </a:buClr>
              <a:buSzTx/>
              <a:buFont typeface="+mj-lt"/>
              <a:buAutoNum type="arabicPeriod"/>
              <a:tabLst/>
              <a:defRPr/>
            </a:pPr>
            <a:r>
              <a:rPr kumimoji="0" lang="en-US" sz="1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After approved, the content status for the content supplier will change from "pending" to "approved" and will be available for all users.</a:t>
            </a:r>
          </a:p>
        </p:txBody>
      </p:sp>
      <p:sp>
        <p:nvSpPr>
          <p:cNvPr id="7" name="TextBox 6">
            <a:extLst>
              <a:ext uri="{FF2B5EF4-FFF2-40B4-BE49-F238E27FC236}">
                <a16:creationId xmlns:a16="http://schemas.microsoft.com/office/drawing/2014/main" xmlns="" id="{1E4F0355-1C76-4629-B198-24EB8CBE8C2E}"/>
              </a:ext>
            </a:extLst>
          </p:cNvPr>
          <p:cNvSpPr txBox="1"/>
          <p:nvPr/>
        </p:nvSpPr>
        <p:spPr>
          <a:xfrm>
            <a:off x="292258" y="736773"/>
            <a:ext cx="2745910" cy="1968937"/>
          </a:xfrm>
          <a:prstGeom prst="rect">
            <a:avLst/>
          </a:prstGeom>
          <a:solidFill>
            <a:srgbClr val="FF725E"/>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Actors  </a:t>
            </a: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a:t>
            </a: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 Content supplier, Administrator	</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endPar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Pre-Condition: </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2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Content supplier and administrator registered and signed in as content supplier and administrator respectively.</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lang="en-US" sz="600" dirty="0">
                <a:solidFill>
                  <a:srgbClr val="FF725E"/>
                </a:solidFill>
                <a:latin typeface="Calibri" panose="020F0502020204030204" pitchFamily="34" charset="0"/>
                <a:ea typeface="Calibri" panose="020F0502020204030204" pitchFamily="34" charset="0"/>
                <a:cs typeface="Calibri" panose="020F0502020204030204" pitchFamily="34" charset="0"/>
              </a:rPr>
              <a:t>1</a:t>
            </a:r>
            <a:endParaRPr kumimoji="0" lang="en-US" sz="1800" b="0" i="0" u="none" strike="noStrike" kern="0" cap="none" spc="0" normalizeH="0" baseline="0" noProof="0" dirty="0">
              <a:ln>
                <a:noFill/>
              </a:ln>
              <a:solidFill>
                <a:srgbClr val="FF725E"/>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p:txBody>
      </p:sp>
      <p:sp>
        <p:nvSpPr>
          <p:cNvPr id="8" name="TextBox 7">
            <a:extLst>
              <a:ext uri="{FF2B5EF4-FFF2-40B4-BE49-F238E27FC236}">
                <a16:creationId xmlns:a16="http://schemas.microsoft.com/office/drawing/2014/main" xmlns="" id="{AB0E688C-B223-4FB9-BF28-7BDB8DAE0B9F}"/>
              </a:ext>
            </a:extLst>
          </p:cNvPr>
          <p:cNvSpPr txBox="1"/>
          <p:nvPr/>
        </p:nvSpPr>
        <p:spPr>
          <a:xfrm>
            <a:off x="4328652" y="2816456"/>
            <a:ext cx="4689986" cy="2226828"/>
          </a:xfrm>
          <a:prstGeom prst="rect">
            <a:avLst/>
          </a:prstGeom>
          <a:solidFill>
            <a:srgbClr val="FF725E"/>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Exceptions Flow:</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2. There is no content to confirm in the “manage content” page.</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Post Condition:</a:t>
            </a:r>
          </a:p>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The content status in the data-base has been updated accordingly, if approved it will be available to all users. If denied, the content supplier will receive an e-mail with the denial reason.</a:t>
            </a:r>
          </a:p>
        </p:txBody>
      </p:sp>
      <p:sp>
        <p:nvSpPr>
          <p:cNvPr id="9" name="TextBox 8">
            <a:extLst>
              <a:ext uri="{FF2B5EF4-FFF2-40B4-BE49-F238E27FC236}">
                <a16:creationId xmlns:a16="http://schemas.microsoft.com/office/drawing/2014/main" xmlns="" id="{D29DC320-1CEB-4131-BC64-798878DE3A33}"/>
              </a:ext>
            </a:extLst>
          </p:cNvPr>
          <p:cNvSpPr txBox="1"/>
          <p:nvPr/>
        </p:nvSpPr>
        <p:spPr>
          <a:xfrm>
            <a:off x="292258" y="2827832"/>
            <a:ext cx="3947903" cy="2226828"/>
          </a:xfrm>
          <a:prstGeom prst="rect">
            <a:avLst/>
          </a:prstGeom>
          <a:solidFill>
            <a:srgbClr val="FCD6D0"/>
          </a:solidFill>
        </p:spPr>
        <p:txBody>
          <a:bodyPr wrap="square">
            <a:spAutoFit/>
          </a:bodyPr>
          <a:lstStyle/>
          <a:p>
            <a:pPr marL="0" marR="0" lvl="0" indent="0" algn="l" defTabSz="914400" rtl="0" eaLnBrk="1" fontAlgn="auto" latinLnBrk="0" hangingPunct="1">
              <a:lnSpc>
                <a:spcPct val="125000"/>
              </a:lnSpc>
              <a:spcBef>
                <a:spcPts val="0"/>
              </a:spcBef>
              <a:spcAft>
                <a:spcPts val="0"/>
              </a:spcAft>
              <a:buClr>
                <a:srgbClr val="000000"/>
              </a:buClr>
              <a:buSzTx/>
              <a:buFont typeface="Arial"/>
              <a:buNone/>
              <a:tabLst/>
              <a:defRPr/>
            </a:pPr>
            <a:r>
              <a:rPr kumimoji="0" lang="en-US" sz="1400" b="1"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Alternate Flow:</a:t>
            </a:r>
            <a:endPar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a:p>
            <a:pPr marR="0" lvl="0" algn="l" defTabSz="914400" rtl="0" eaLnBrk="1" fontAlgn="auto" latinLnBrk="0" hangingPunct="1">
              <a:lnSpc>
                <a:spcPct val="125000"/>
              </a:lnSpc>
              <a:spcBef>
                <a:spcPts val="0"/>
              </a:spcBef>
              <a:spcAft>
                <a:spcPts val="0"/>
              </a:spcAft>
              <a:buClr>
                <a:srgbClr val="000000"/>
              </a:buClr>
              <a:buSzTx/>
              <a:tabLst/>
              <a:defRPr/>
            </a:pP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3. After reviewing the content, the administrator can deny the content by pressing the decline button, after pressing the button the administrator will provide the reason for the denial.</a:t>
            </a:r>
          </a:p>
          <a:p>
            <a:pPr marR="0" lvl="0" algn="l" defTabSz="914400" rtl="0" eaLnBrk="1" fontAlgn="auto" latinLnBrk="0" hangingPunct="1">
              <a:lnSpc>
                <a:spcPct val="125000"/>
              </a:lnSpc>
              <a:spcBef>
                <a:spcPts val="0"/>
              </a:spcBef>
              <a:spcAft>
                <a:spcPts val="0"/>
              </a:spcAft>
              <a:buClr>
                <a:srgbClr val="000000"/>
              </a:buClr>
              <a:buSzTx/>
              <a:tabLst/>
              <a:defRPr/>
            </a:pPr>
            <a:r>
              <a:rPr lang="en-US" dirty="0">
                <a:latin typeface="Calibri" panose="020F0502020204030204" pitchFamily="34" charset="0"/>
                <a:ea typeface="Calibri" panose="020F0502020204030204" pitchFamily="34" charset="0"/>
                <a:cs typeface="Calibri" panose="020F0502020204030204" pitchFamily="34" charset="0"/>
              </a:rPr>
              <a:t>4. </a:t>
            </a:r>
            <a:r>
              <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rPr>
              <a:t>After denied, the content status will now be “denied”.</a:t>
            </a:r>
          </a:p>
          <a:p>
            <a:pPr marR="0" lvl="0" algn="l" defTabSz="914400" rtl="0" eaLnBrk="1" fontAlgn="auto" latinLnBrk="0" hangingPunct="1">
              <a:lnSpc>
                <a:spcPct val="125000"/>
              </a:lnSpc>
              <a:spcBef>
                <a:spcPts val="0"/>
              </a:spcBef>
              <a:spcAft>
                <a:spcPts val="0"/>
              </a:spcAft>
              <a:buClr>
                <a:srgbClr val="000000"/>
              </a:buClr>
              <a:buSzTx/>
              <a:tabLst/>
              <a:defRPr/>
            </a:pPr>
            <a:endParaRPr kumimoji="0" lang="en-US" sz="1400" b="0" i="0" u="none" strike="noStrike" kern="0" cap="none" spc="0" normalizeH="0" baseline="0" noProof="0" dirty="0">
              <a:ln>
                <a:noFill/>
              </a:ln>
              <a:solidFill>
                <a:srgbClr val="000000"/>
              </a:solidFill>
              <a:effectLst/>
              <a:uLnTx/>
              <a:uFillTx/>
              <a:latin typeface="Calibri" panose="020F0502020204030204" pitchFamily="34" charset="0"/>
              <a:ea typeface="Calibri" panose="020F0502020204030204" pitchFamily="34" charset="0"/>
              <a:cs typeface="Calibri" panose="020F0502020204030204" pitchFamily="34" charset="0"/>
              <a:sym typeface="Arial"/>
            </a:endParaRPr>
          </a:p>
        </p:txBody>
      </p:sp>
    </p:spTree>
    <p:extLst>
      <p:ext uri="{BB962C8B-B14F-4D97-AF65-F5344CB8AC3E}">
        <p14:creationId xmlns:p14="http://schemas.microsoft.com/office/powerpoint/2010/main" val="21380866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666;p49">
            <a:extLst>
              <a:ext uri="{FF2B5EF4-FFF2-40B4-BE49-F238E27FC236}">
                <a16:creationId xmlns:a16="http://schemas.microsoft.com/office/drawing/2014/main" xmlns="" id="{101CAE22-A591-4FA1-9889-C27852691529}"/>
              </a:ext>
            </a:extLst>
          </p:cNvPr>
          <p:cNvPicPr preferRelativeResize="0"/>
          <p:nvPr/>
        </p:nvPicPr>
        <p:blipFill rotWithShape="1">
          <a:blip r:embed="rId2">
            <a:alphaModFix/>
          </a:blip>
          <a:srcRect r="4443" b="13329"/>
          <a:stretch/>
        </p:blipFill>
        <p:spPr>
          <a:xfrm>
            <a:off x="4715772" y="848031"/>
            <a:ext cx="4280744" cy="3749777"/>
          </a:xfrm>
          <a:prstGeom prst="rect">
            <a:avLst/>
          </a:prstGeom>
          <a:noFill/>
          <a:ln>
            <a:noFill/>
          </a:ln>
        </p:spPr>
      </p:pic>
      <p:sp>
        <p:nvSpPr>
          <p:cNvPr id="5" name="Google Shape;667;p49">
            <a:extLst>
              <a:ext uri="{FF2B5EF4-FFF2-40B4-BE49-F238E27FC236}">
                <a16:creationId xmlns:a16="http://schemas.microsoft.com/office/drawing/2014/main" xmlns="" id="{A2E5FC8B-645E-438A-83FA-E697E4B949D3}"/>
              </a:ext>
            </a:extLst>
          </p:cNvPr>
          <p:cNvSpPr txBox="1">
            <a:spLocks/>
          </p:cNvSpPr>
          <p:nvPr/>
        </p:nvSpPr>
        <p:spPr>
          <a:xfrm>
            <a:off x="735222" y="1128252"/>
            <a:ext cx="3003494" cy="1786398"/>
          </a:xfrm>
          <a:prstGeom prst="rect">
            <a:avLst/>
          </a:prstGeom>
          <a:solidFill>
            <a:srgbClr val="FF725E"/>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85000"/>
              </a:lnSpc>
              <a:spcBef>
                <a:spcPts val="0"/>
              </a:spcBef>
              <a:spcAft>
                <a:spcPts val="0"/>
              </a:spcAft>
              <a:buClr>
                <a:schemeClr val="dk1"/>
              </a:buClr>
              <a:buSzPts val="5200"/>
              <a:buFont typeface="Sarala"/>
              <a:buNone/>
              <a:defRPr sz="5200" b="1" i="0" u="none" strike="noStrike" cap="none">
                <a:solidFill>
                  <a:schemeClr val="dk1"/>
                </a:solidFill>
                <a:latin typeface="Sarala"/>
                <a:ea typeface="Sarala"/>
                <a:cs typeface="Sarala"/>
                <a:sym typeface="Sarala"/>
              </a:defRPr>
            </a:lvl1pPr>
            <a:lvl2pPr marR="0" lvl="1" algn="l" rtl="0">
              <a:lnSpc>
                <a:spcPct val="90000"/>
              </a:lnSpc>
              <a:spcBef>
                <a:spcPts val="0"/>
              </a:spcBef>
              <a:spcAft>
                <a:spcPts val="0"/>
              </a:spcAft>
              <a:buClr>
                <a:schemeClr val="dk2"/>
              </a:buClr>
              <a:buSzPts val="5200"/>
              <a:buFont typeface="Sarala"/>
              <a:buNone/>
              <a:defRPr sz="5200" b="0" i="0" u="none" strike="noStrike" cap="none">
                <a:solidFill>
                  <a:schemeClr val="dk2"/>
                </a:solidFill>
                <a:latin typeface="Sarala"/>
                <a:ea typeface="Sarala"/>
                <a:cs typeface="Sarala"/>
                <a:sym typeface="Sarala"/>
              </a:defRPr>
            </a:lvl2pPr>
            <a:lvl3pPr marR="0" lvl="2" algn="l" rtl="0">
              <a:lnSpc>
                <a:spcPct val="90000"/>
              </a:lnSpc>
              <a:spcBef>
                <a:spcPts val="0"/>
              </a:spcBef>
              <a:spcAft>
                <a:spcPts val="0"/>
              </a:spcAft>
              <a:buClr>
                <a:schemeClr val="dk2"/>
              </a:buClr>
              <a:buSzPts val="5200"/>
              <a:buFont typeface="Sarala"/>
              <a:buNone/>
              <a:defRPr sz="5200" b="0" i="0" u="none" strike="noStrike" cap="none">
                <a:solidFill>
                  <a:schemeClr val="dk2"/>
                </a:solidFill>
                <a:latin typeface="Sarala"/>
                <a:ea typeface="Sarala"/>
                <a:cs typeface="Sarala"/>
                <a:sym typeface="Sarala"/>
              </a:defRPr>
            </a:lvl3pPr>
            <a:lvl4pPr marR="0" lvl="3" algn="l" rtl="0">
              <a:lnSpc>
                <a:spcPct val="90000"/>
              </a:lnSpc>
              <a:spcBef>
                <a:spcPts val="0"/>
              </a:spcBef>
              <a:spcAft>
                <a:spcPts val="0"/>
              </a:spcAft>
              <a:buClr>
                <a:schemeClr val="dk2"/>
              </a:buClr>
              <a:buSzPts val="5200"/>
              <a:buFont typeface="Sarala"/>
              <a:buNone/>
              <a:defRPr sz="5200" b="0" i="0" u="none" strike="noStrike" cap="none">
                <a:solidFill>
                  <a:schemeClr val="dk2"/>
                </a:solidFill>
                <a:latin typeface="Sarala"/>
                <a:ea typeface="Sarala"/>
                <a:cs typeface="Sarala"/>
                <a:sym typeface="Sarala"/>
              </a:defRPr>
            </a:lvl4pPr>
            <a:lvl5pPr marR="0" lvl="4" algn="l" rtl="0">
              <a:lnSpc>
                <a:spcPct val="90000"/>
              </a:lnSpc>
              <a:spcBef>
                <a:spcPts val="0"/>
              </a:spcBef>
              <a:spcAft>
                <a:spcPts val="0"/>
              </a:spcAft>
              <a:buClr>
                <a:schemeClr val="dk2"/>
              </a:buClr>
              <a:buSzPts val="5200"/>
              <a:buFont typeface="Sarala"/>
              <a:buNone/>
              <a:defRPr sz="5200" b="0" i="0" u="none" strike="noStrike" cap="none">
                <a:solidFill>
                  <a:schemeClr val="dk2"/>
                </a:solidFill>
                <a:latin typeface="Sarala"/>
                <a:ea typeface="Sarala"/>
                <a:cs typeface="Sarala"/>
                <a:sym typeface="Sarala"/>
              </a:defRPr>
            </a:lvl5pPr>
            <a:lvl6pPr marR="0" lvl="5" algn="l" rtl="0">
              <a:lnSpc>
                <a:spcPct val="90000"/>
              </a:lnSpc>
              <a:spcBef>
                <a:spcPts val="0"/>
              </a:spcBef>
              <a:spcAft>
                <a:spcPts val="0"/>
              </a:spcAft>
              <a:buClr>
                <a:schemeClr val="dk2"/>
              </a:buClr>
              <a:buSzPts val="5200"/>
              <a:buFont typeface="Sarala"/>
              <a:buNone/>
              <a:defRPr sz="5200" b="0" i="0" u="none" strike="noStrike" cap="none">
                <a:solidFill>
                  <a:schemeClr val="dk2"/>
                </a:solidFill>
                <a:latin typeface="Sarala"/>
                <a:ea typeface="Sarala"/>
                <a:cs typeface="Sarala"/>
                <a:sym typeface="Sarala"/>
              </a:defRPr>
            </a:lvl6pPr>
            <a:lvl7pPr marR="0" lvl="6" algn="l" rtl="0">
              <a:lnSpc>
                <a:spcPct val="90000"/>
              </a:lnSpc>
              <a:spcBef>
                <a:spcPts val="0"/>
              </a:spcBef>
              <a:spcAft>
                <a:spcPts val="0"/>
              </a:spcAft>
              <a:buClr>
                <a:schemeClr val="dk2"/>
              </a:buClr>
              <a:buSzPts val="5200"/>
              <a:buFont typeface="Sarala"/>
              <a:buNone/>
              <a:defRPr sz="5200" b="0" i="0" u="none" strike="noStrike" cap="none">
                <a:solidFill>
                  <a:schemeClr val="dk2"/>
                </a:solidFill>
                <a:latin typeface="Sarala"/>
                <a:ea typeface="Sarala"/>
                <a:cs typeface="Sarala"/>
                <a:sym typeface="Sarala"/>
              </a:defRPr>
            </a:lvl7pPr>
            <a:lvl8pPr marR="0" lvl="7" algn="l" rtl="0">
              <a:lnSpc>
                <a:spcPct val="90000"/>
              </a:lnSpc>
              <a:spcBef>
                <a:spcPts val="0"/>
              </a:spcBef>
              <a:spcAft>
                <a:spcPts val="0"/>
              </a:spcAft>
              <a:buClr>
                <a:schemeClr val="dk2"/>
              </a:buClr>
              <a:buSzPts val="5200"/>
              <a:buFont typeface="Sarala"/>
              <a:buNone/>
              <a:defRPr sz="5200" b="0" i="0" u="none" strike="noStrike" cap="none">
                <a:solidFill>
                  <a:schemeClr val="dk2"/>
                </a:solidFill>
                <a:latin typeface="Sarala"/>
                <a:ea typeface="Sarala"/>
                <a:cs typeface="Sarala"/>
                <a:sym typeface="Sarala"/>
              </a:defRPr>
            </a:lvl8pPr>
            <a:lvl9pPr marR="0" lvl="8" algn="l" rtl="0">
              <a:lnSpc>
                <a:spcPct val="90000"/>
              </a:lnSpc>
              <a:spcBef>
                <a:spcPts val="0"/>
              </a:spcBef>
              <a:spcAft>
                <a:spcPts val="0"/>
              </a:spcAft>
              <a:buClr>
                <a:schemeClr val="dk2"/>
              </a:buClr>
              <a:buSzPts val="5200"/>
              <a:buFont typeface="Sarala"/>
              <a:buNone/>
              <a:defRPr sz="5200" b="0" i="0" u="none" strike="noStrike" cap="none">
                <a:solidFill>
                  <a:schemeClr val="dk2"/>
                </a:solidFill>
                <a:latin typeface="Sarala"/>
                <a:ea typeface="Sarala"/>
                <a:cs typeface="Sarala"/>
                <a:sym typeface="Sarala"/>
              </a:defRPr>
            </a:lvl9pPr>
          </a:lstStyle>
          <a:p>
            <a:pPr algn="ctr"/>
            <a:r>
              <a:rPr lang="en-US" sz="7200" dirty="0">
                <a:solidFill>
                  <a:schemeClr val="lt2"/>
                </a:solidFill>
                <a:latin typeface="Calibri" panose="020F0502020204030204" pitchFamily="34" charset="0"/>
                <a:cs typeface="Calibri" panose="020F0502020204030204" pitchFamily="34" charset="0"/>
              </a:rPr>
              <a:t>THANK</a:t>
            </a:r>
            <a:endParaRPr lang="en-US" sz="7200" dirty="0">
              <a:latin typeface="Calibri" panose="020F0502020204030204" pitchFamily="34" charset="0"/>
              <a:cs typeface="Calibri" panose="020F0502020204030204" pitchFamily="34" charset="0"/>
            </a:endParaRPr>
          </a:p>
          <a:p>
            <a:pPr algn="ctr"/>
            <a:r>
              <a:rPr lang="en-US" sz="7200" dirty="0">
                <a:solidFill>
                  <a:schemeClr val="lt1"/>
                </a:solidFill>
                <a:latin typeface="Calibri" panose="020F0502020204030204" pitchFamily="34" charset="0"/>
                <a:cs typeface="Calibri" panose="020F0502020204030204" pitchFamily="34" charset="0"/>
              </a:rPr>
              <a:t>YOU</a:t>
            </a:r>
          </a:p>
        </p:txBody>
      </p:sp>
    </p:spTree>
    <p:extLst>
      <p:ext uri="{BB962C8B-B14F-4D97-AF65-F5344CB8AC3E}">
        <p14:creationId xmlns:p14="http://schemas.microsoft.com/office/powerpoint/2010/main" val="38544557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2" name="Google Shape;232;p29"/>
          <p:cNvSpPr txBox="1">
            <a:spLocks noGrp="1"/>
          </p:cNvSpPr>
          <p:nvPr>
            <p:ph type="title"/>
          </p:nvPr>
        </p:nvSpPr>
        <p:spPr>
          <a:xfrm>
            <a:off x="445778" y="228031"/>
            <a:ext cx="5753316" cy="7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dk1"/>
                </a:solidFill>
                <a:latin typeface="Calibri" panose="020F0502020204030204" pitchFamily="34" charset="0"/>
                <a:cs typeface="Calibri" panose="020F0502020204030204" pitchFamily="34" charset="0"/>
              </a:rPr>
              <a:t>Association Description</a:t>
            </a:r>
            <a:endParaRPr lang="en-US" dirty="0">
              <a:solidFill>
                <a:schemeClr val="accent1"/>
              </a:solidFill>
              <a:latin typeface="Calibri" panose="020F0502020204030204" pitchFamily="34" charset="0"/>
              <a:cs typeface="Calibri" panose="020F0502020204030204" pitchFamily="34" charset="0"/>
            </a:endParaRPr>
          </a:p>
        </p:txBody>
      </p:sp>
      <p:sp>
        <p:nvSpPr>
          <p:cNvPr id="233" name="Google Shape;233;p29"/>
          <p:cNvSpPr txBox="1">
            <a:spLocks noGrp="1"/>
          </p:cNvSpPr>
          <p:nvPr>
            <p:ph type="subTitle" idx="1"/>
          </p:nvPr>
        </p:nvSpPr>
        <p:spPr>
          <a:xfrm>
            <a:off x="445778" y="850777"/>
            <a:ext cx="8559995" cy="3277469"/>
          </a:xfrm>
          <a:prstGeom prst="rect">
            <a:avLst/>
          </a:prstGeom>
        </p:spPr>
        <p:txBody>
          <a:bodyPr spcFirstLastPara="1" wrap="square" lIns="91425" tIns="91425" rIns="91425" bIns="91425" anchor="t" anchorCtr="0">
            <a:noAutofit/>
          </a:bodyPr>
          <a:lstStyle/>
          <a:p>
            <a:pPr marL="0" lvl="0" indent="0" rtl="0">
              <a:lnSpc>
                <a:spcPct val="150000"/>
              </a:lnSpc>
              <a:spcBef>
                <a:spcPts val="0"/>
              </a:spcBef>
              <a:spcAft>
                <a:spcPts val="1600"/>
              </a:spcAft>
              <a:buClr>
                <a:schemeClr val="dk1"/>
              </a:buClr>
              <a:buSzPts val="1100"/>
              <a:buFont typeface="Arial"/>
              <a:buNone/>
            </a:pPr>
            <a:r>
              <a:rPr lang="en-US" dirty="0">
                <a:latin typeface="Calibri" panose="020F0502020204030204" pitchFamily="34" charset="0"/>
                <a:cs typeface="Calibri" panose="020F0502020204030204" pitchFamily="34" charset="0"/>
              </a:rPr>
              <a:t>The purpose of the association is to make every youth in Israel accessible to a variety of educational solutions, to reduce social disparities and provide equal opportunities for everyone, while creating a coalition of educators, building a community, and making partnerships with government ministries, authorities, business and third sector. </a:t>
            </a:r>
            <a:br>
              <a:rPr lang="en-US" dirty="0">
                <a:latin typeface="Calibri" panose="020F0502020204030204" pitchFamily="34" charset="0"/>
                <a:cs typeface="Calibri" panose="020F0502020204030204" pitchFamily="34" charset="0"/>
              </a:rPr>
            </a:br>
            <a:r>
              <a:rPr lang="en-US" dirty="0">
                <a:latin typeface="Calibri" panose="020F0502020204030204" pitchFamily="34" charset="0"/>
                <a:cs typeface="Calibri" panose="020F0502020204030204" pitchFamily="34" charset="0"/>
              </a:rPr>
              <a:t/>
            </a:r>
            <a:br>
              <a:rPr lang="en-US" dirty="0">
                <a:latin typeface="Calibri" panose="020F0502020204030204" pitchFamily="34" charset="0"/>
                <a:cs typeface="Calibri" panose="020F0502020204030204" pitchFamily="34" charset="0"/>
              </a:rPr>
            </a:br>
            <a:r>
              <a:rPr lang="en-US" dirty="0">
                <a:latin typeface="Calibri" panose="020F0502020204030204" pitchFamily="34" charset="0"/>
                <a:cs typeface="Calibri" panose="020F0502020204030204" pitchFamily="34" charset="0"/>
              </a:rPr>
              <a:t>The association will provide educational and moral values tools, that will enable the youth to excel, integrate into society as a contributing citizen and  a leader, characterize and implement a technological platform integrated with artificial intelligence that will enable fast, smart and effective connection between non-formal education, government ministries, authorities, schools, communities and the youth, developing relevant educational solutions and connecting them to educational institutions abroad in order to promote Israel as an educational nation.</a:t>
            </a:r>
            <a:endParaRPr dirty="0">
              <a:latin typeface="Calibri" panose="020F0502020204030204" pitchFamily="34" charset="0"/>
              <a:cs typeface="Calibri" panose="020F0502020204030204" pitchFamily="34" charset="0"/>
            </a:endParaRPr>
          </a:p>
        </p:txBody>
      </p:sp>
      <p:sp>
        <p:nvSpPr>
          <p:cNvPr id="234" name="Google Shape;234;p29"/>
          <p:cNvSpPr/>
          <p:nvPr/>
        </p:nvSpPr>
        <p:spPr>
          <a:xfrm>
            <a:off x="713225" y="4776850"/>
            <a:ext cx="6140700" cy="3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6853800" y="0"/>
            <a:ext cx="2290200" cy="723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Calibri" panose="020F0502020204030204" pitchFamily="34" charset="0"/>
              <a:cs typeface="Calibri" panose="020F05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282;p32">
            <a:extLst>
              <a:ext uri="{FF2B5EF4-FFF2-40B4-BE49-F238E27FC236}">
                <a16:creationId xmlns:a16="http://schemas.microsoft.com/office/drawing/2014/main" xmlns="" id="{57953D43-4932-40FD-9A2B-CD02CF315256}"/>
              </a:ext>
            </a:extLst>
          </p:cNvPr>
          <p:cNvSpPr txBox="1">
            <a:spLocks/>
          </p:cNvSpPr>
          <p:nvPr/>
        </p:nvSpPr>
        <p:spPr>
          <a:xfrm>
            <a:off x="387255" y="1572742"/>
            <a:ext cx="8639734" cy="33071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25000"/>
              </a:lnSpc>
            </a:pPr>
            <a:r>
              <a:rPr lang="en-US" sz="2000" dirty="0">
                <a:solidFill>
                  <a:schemeClr val="dk1"/>
                </a:solidFill>
                <a:latin typeface="Calibri" panose="020F0502020204030204" pitchFamily="34" charset="0"/>
                <a:cs typeface="Calibri" panose="020F0502020204030204" pitchFamily="34" charset="0"/>
                <a:sym typeface="Montserrat"/>
              </a:rPr>
              <a:t>For each new activity created, the association sends a registration form to all students stored on the database (Excel spreadsheet) by email, a text message with the meeting details is then sent to all registered trainees via a WhatsApp group, a process that sets difficulties for the association in terms of manpower and complication of creating and managing an activity</a:t>
            </a:r>
            <a:r>
              <a:rPr lang="en-US" sz="2500" dirty="0">
                <a:solidFill>
                  <a:schemeClr val="dk1"/>
                </a:solidFill>
                <a:latin typeface="Calibri" panose="020F0502020204030204" pitchFamily="34" charset="0"/>
                <a:cs typeface="Calibri" panose="020F0502020204030204" pitchFamily="34" charset="0"/>
                <a:sym typeface="Montserrat"/>
              </a:rPr>
              <a:t>.</a:t>
            </a:r>
          </a:p>
        </p:txBody>
      </p:sp>
      <p:sp>
        <p:nvSpPr>
          <p:cNvPr id="5" name="TextBox 4">
            <a:extLst>
              <a:ext uri="{FF2B5EF4-FFF2-40B4-BE49-F238E27FC236}">
                <a16:creationId xmlns:a16="http://schemas.microsoft.com/office/drawing/2014/main" xmlns="" id="{4B23D85A-A5E2-45B6-AD9B-E32D653EA19F}"/>
              </a:ext>
            </a:extLst>
          </p:cNvPr>
          <p:cNvSpPr txBox="1"/>
          <p:nvPr/>
        </p:nvSpPr>
        <p:spPr>
          <a:xfrm>
            <a:off x="252133" y="907126"/>
            <a:ext cx="8639734" cy="604781"/>
          </a:xfrm>
          <a:prstGeom prst="rect">
            <a:avLst/>
          </a:prstGeom>
          <a:noFill/>
        </p:spPr>
        <p:txBody>
          <a:bodyPr wrap="square">
            <a:spAutoFit/>
          </a:bodyPr>
          <a:lstStyle/>
          <a:p>
            <a:pPr algn="ctr">
              <a:lnSpc>
                <a:spcPct val="90000"/>
              </a:lnSpc>
              <a:buClr>
                <a:schemeClr val="dk1"/>
              </a:buClr>
              <a:buSzPts val="2600"/>
            </a:pPr>
            <a:r>
              <a:rPr lang="en-US" sz="3600" b="1" dirty="0">
                <a:solidFill>
                  <a:schemeClr val="dk1"/>
                </a:solidFill>
                <a:latin typeface="Calibri" panose="020F0502020204030204" pitchFamily="34" charset="0"/>
                <a:cs typeface="Calibri" panose="020F0502020204030204" pitchFamily="34" charset="0"/>
                <a:sym typeface="Sarala"/>
              </a:rPr>
              <a:t>Organizational Process Today</a:t>
            </a:r>
          </a:p>
        </p:txBody>
      </p:sp>
    </p:spTree>
    <p:extLst>
      <p:ext uri="{BB962C8B-B14F-4D97-AF65-F5344CB8AC3E}">
        <p14:creationId xmlns:p14="http://schemas.microsoft.com/office/powerpoint/2010/main" val="4102268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73" name="Google Shape;282;p32">
            <a:extLst>
              <a:ext uri="{FF2B5EF4-FFF2-40B4-BE49-F238E27FC236}">
                <a16:creationId xmlns:a16="http://schemas.microsoft.com/office/drawing/2014/main" xmlns="" id="{391B3F77-069F-4210-88C6-552AA288BB3D}"/>
              </a:ext>
            </a:extLst>
          </p:cNvPr>
          <p:cNvSpPr txBox="1">
            <a:spLocks/>
          </p:cNvSpPr>
          <p:nvPr/>
        </p:nvSpPr>
        <p:spPr>
          <a:xfrm>
            <a:off x="252133" y="1184208"/>
            <a:ext cx="8639734" cy="330710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500" dirty="0">
                <a:solidFill>
                  <a:schemeClr val="dk1"/>
                </a:solidFill>
                <a:latin typeface="Calibri" panose="020F0502020204030204" pitchFamily="34" charset="0"/>
                <a:cs typeface="Calibri" panose="020F0502020204030204" pitchFamily="34" charset="0"/>
                <a:sym typeface="Montserrat"/>
              </a:rPr>
              <a:t>The goal of the project is to simplify the process by creating a convenient platform that will allow the association's trainees to take part in various activities and track their progress, using a custom and convenient system. In addition, the platform will allow content providers to monitor the progress of the trainees for each of their activities.</a:t>
            </a:r>
          </a:p>
        </p:txBody>
      </p:sp>
      <p:sp>
        <p:nvSpPr>
          <p:cNvPr id="74" name="TextBox 73">
            <a:extLst>
              <a:ext uri="{FF2B5EF4-FFF2-40B4-BE49-F238E27FC236}">
                <a16:creationId xmlns:a16="http://schemas.microsoft.com/office/drawing/2014/main" xmlns="" id="{FBB47DAB-F980-48C1-BE6F-F7EBF4411539}"/>
              </a:ext>
            </a:extLst>
          </p:cNvPr>
          <p:cNvSpPr txBox="1"/>
          <p:nvPr/>
        </p:nvSpPr>
        <p:spPr>
          <a:xfrm>
            <a:off x="2133692" y="384655"/>
            <a:ext cx="4575362" cy="661720"/>
          </a:xfrm>
          <a:prstGeom prst="rect">
            <a:avLst/>
          </a:prstGeom>
          <a:noFill/>
        </p:spPr>
        <p:txBody>
          <a:bodyPr wrap="square">
            <a:spAutoFit/>
          </a:bodyPr>
          <a:lstStyle/>
          <a:p>
            <a:pPr algn="ctr">
              <a:lnSpc>
                <a:spcPct val="90000"/>
              </a:lnSpc>
              <a:buClr>
                <a:schemeClr val="dk1"/>
              </a:buClr>
              <a:buSzPts val="2600"/>
            </a:pPr>
            <a:r>
              <a:rPr lang="en-US" sz="4000" b="1" dirty="0">
                <a:solidFill>
                  <a:schemeClr val="dk1"/>
                </a:solidFill>
                <a:latin typeface="Calibri" panose="020F0502020204030204" pitchFamily="34" charset="0"/>
                <a:cs typeface="Calibri" panose="020F0502020204030204" pitchFamily="34" charset="0"/>
                <a:sym typeface="Sarala"/>
              </a:rPr>
              <a:t>Project Target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EAACAFB1-7FEE-499C-97AE-F3CE48F0010F}"/>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23463" y="104775"/>
            <a:ext cx="5731510" cy="4933950"/>
          </a:xfrm>
          <a:prstGeom prst="rect">
            <a:avLst/>
          </a:prstGeom>
          <a:noFill/>
          <a:ln>
            <a:noFill/>
          </a:ln>
        </p:spPr>
      </p:pic>
    </p:spTree>
    <p:extLst>
      <p:ext uri="{BB962C8B-B14F-4D97-AF65-F5344CB8AC3E}">
        <p14:creationId xmlns:p14="http://schemas.microsoft.com/office/powerpoint/2010/main" val="752300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B728383C-A24C-426B-A4A2-16F6E5EA7F3D}"/>
              </a:ext>
            </a:extLst>
          </p:cNvPr>
          <p:cNvSpPr txBox="1"/>
          <p:nvPr/>
        </p:nvSpPr>
        <p:spPr>
          <a:xfrm>
            <a:off x="427377" y="320306"/>
            <a:ext cx="3398590" cy="1215717"/>
          </a:xfrm>
          <a:prstGeom prst="rect">
            <a:avLst/>
          </a:prstGeom>
          <a:noFill/>
        </p:spPr>
        <p:txBody>
          <a:bodyPr wrap="square">
            <a:spAutoFit/>
          </a:bodyPr>
          <a:lstStyle/>
          <a:p>
            <a:pPr algn="ctr">
              <a:lnSpc>
                <a:spcPct val="90000"/>
              </a:lnSpc>
              <a:buClr>
                <a:schemeClr val="dk1"/>
              </a:buClr>
              <a:buSzPts val="2600"/>
            </a:pPr>
            <a:r>
              <a:rPr lang="en-US" sz="4000" b="1" dirty="0">
                <a:solidFill>
                  <a:schemeClr val="dk1"/>
                </a:solidFill>
                <a:latin typeface="Calibri" panose="020F0502020204030204" pitchFamily="34" charset="0"/>
                <a:cs typeface="Calibri" panose="020F0502020204030204" pitchFamily="34" charset="0"/>
                <a:sym typeface="Sarala"/>
              </a:rPr>
              <a:t>Use Case Diagram </a:t>
            </a:r>
          </a:p>
        </p:txBody>
      </p:sp>
      <p:pic>
        <p:nvPicPr>
          <p:cNvPr id="5" name="Picture 4">
            <a:extLst>
              <a:ext uri="{FF2B5EF4-FFF2-40B4-BE49-F238E27FC236}">
                <a16:creationId xmlns:a16="http://schemas.microsoft.com/office/drawing/2014/main" xmlns="" id="{1363745F-605C-47C6-86AE-CA023BECF3F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493482" y="0"/>
            <a:ext cx="3523846" cy="5156933"/>
          </a:xfrm>
          <a:prstGeom prst="rect">
            <a:avLst/>
          </a:prstGeom>
          <a:noFill/>
          <a:ln>
            <a:noFill/>
          </a:ln>
        </p:spPr>
      </p:pic>
      <p:pic>
        <p:nvPicPr>
          <p:cNvPr id="6" name="Google Shape;706;p50">
            <a:hlinkClick r:id="rId3"/>
            <a:extLst>
              <a:ext uri="{FF2B5EF4-FFF2-40B4-BE49-F238E27FC236}">
                <a16:creationId xmlns:a16="http://schemas.microsoft.com/office/drawing/2014/main" xmlns="" id="{081C8DA5-A9E0-4C6F-A345-AD7950FCD397}"/>
              </a:ext>
            </a:extLst>
          </p:cNvPr>
          <p:cNvPicPr preferRelativeResize="0"/>
          <p:nvPr/>
        </p:nvPicPr>
        <p:blipFill rotWithShape="1">
          <a:blip r:embed="rId4">
            <a:alphaModFix/>
          </a:blip>
          <a:srcRect t="11413" b="11413"/>
          <a:stretch/>
        </p:blipFill>
        <p:spPr>
          <a:xfrm>
            <a:off x="608606" y="3030854"/>
            <a:ext cx="1791012" cy="1382208"/>
          </a:xfrm>
          <a:prstGeom prst="rect">
            <a:avLst/>
          </a:prstGeom>
          <a:noFill/>
          <a:ln>
            <a:noFill/>
          </a:ln>
        </p:spPr>
      </p:pic>
    </p:spTree>
    <p:extLst>
      <p:ext uri="{BB962C8B-B14F-4D97-AF65-F5344CB8AC3E}">
        <p14:creationId xmlns:p14="http://schemas.microsoft.com/office/powerpoint/2010/main" val="15692970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xmlns="" id="{1AC4229D-2513-40F6-97A5-43AC34339D49}"/>
              </a:ext>
            </a:extLst>
          </p:cNvPr>
          <p:cNvSpPr>
            <a:spLocks noGrp="1"/>
          </p:cNvSpPr>
          <p:nvPr>
            <p:ph type="ctrTitle"/>
          </p:nvPr>
        </p:nvSpPr>
        <p:spPr>
          <a:xfrm>
            <a:off x="578174" y="928634"/>
            <a:ext cx="3720000" cy="2206500"/>
          </a:xfrm>
        </p:spPr>
        <p:txBody>
          <a:bodyPr/>
          <a:lstStyle/>
          <a:p>
            <a:pPr algn="ctr"/>
            <a:r>
              <a:rPr lang="en-US" dirty="0">
                <a:latin typeface="Calibri" panose="020F0502020204030204" pitchFamily="34" charset="0"/>
                <a:cs typeface="Calibri" panose="020F0502020204030204" pitchFamily="34" charset="0"/>
              </a:rPr>
              <a:t>Use Cases</a:t>
            </a:r>
            <a:br>
              <a:rPr lang="en-US" dirty="0">
                <a:latin typeface="Calibri" panose="020F0502020204030204" pitchFamily="34" charset="0"/>
                <a:cs typeface="Calibri" panose="020F0502020204030204" pitchFamily="34" charset="0"/>
              </a:rPr>
            </a:br>
            <a:r>
              <a:rPr lang="en-US" dirty="0">
                <a:latin typeface="Calibri" panose="020F0502020204030204" pitchFamily="34" charset="0"/>
                <a:cs typeface="Calibri" panose="020F0502020204030204" pitchFamily="34" charset="0"/>
              </a:rPr>
              <a:t>Templates</a:t>
            </a:r>
            <a:endParaRPr lang="he-IL" dirty="0">
              <a:latin typeface="Calibri" panose="020F0502020204030204" pitchFamily="34" charset="0"/>
              <a:cs typeface="Calibri" panose="020F0502020204030204" pitchFamily="34" charset="0"/>
            </a:endParaRPr>
          </a:p>
        </p:txBody>
      </p:sp>
      <p:pic>
        <p:nvPicPr>
          <p:cNvPr id="4" name="Google Shape;704;p50">
            <a:hlinkClick r:id="rId2"/>
            <a:extLst>
              <a:ext uri="{FF2B5EF4-FFF2-40B4-BE49-F238E27FC236}">
                <a16:creationId xmlns:a16="http://schemas.microsoft.com/office/drawing/2014/main" xmlns="" id="{DD979895-09EC-44BF-B0C2-304EA784DDAA}"/>
              </a:ext>
            </a:extLst>
          </p:cNvPr>
          <p:cNvPicPr preferRelativeResize="0"/>
          <p:nvPr/>
        </p:nvPicPr>
        <p:blipFill rotWithShape="1">
          <a:blip r:embed="rId3">
            <a:alphaModFix/>
          </a:blip>
          <a:srcRect l="11016" t="14229" r="11016" b="14229"/>
          <a:stretch/>
        </p:blipFill>
        <p:spPr>
          <a:xfrm>
            <a:off x="5379084" y="1014746"/>
            <a:ext cx="3009395" cy="2843012"/>
          </a:xfrm>
          <a:prstGeom prst="rect">
            <a:avLst/>
          </a:prstGeom>
          <a:noFill/>
          <a:ln>
            <a:noFill/>
          </a:ln>
        </p:spPr>
      </p:pic>
    </p:spTree>
    <p:extLst>
      <p:ext uri="{BB962C8B-B14F-4D97-AF65-F5344CB8AC3E}">
        <p14:creationId xmlns:p14="http://schemas.microsoft.com/office/powerpoint/2010/main" val="11128911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E2A47">
            <a:alpha val="0"/>
          </a:srgbClr>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4B1A06F9-90F3-4BB7-BA5F-B77706417936}"/>
              </a:ext>
            </a:extLst>
          </p:cNvPr>
          <p:cNvSpPr txBox="1">
            <a:spLocks/>
          </p:cNvSpPr>
          <p:nvPr/>
        </p:nvSpPr>
        <p:spPr>
          <a:xfrm>
            <a:off x="479013" y="169899"/>
            <a:ext cx="79500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Sarala"/>
              <a:buNone/>
              <a:defRPr sz="3500" b="1" i="0" u="none" strike="noStrike" cap="none">
                <a:solidFill>
                  <a:schemeClr val="dk1"/>
                </a:solidFill>
                <a:latin typeface="Sarala"/>
                <a:ea typeface="Sarala"/>
                <a:cs typeface="Sarala"/>
                <a:sym typeface="Sarala"/>
              </a:defRPr>
            </a:lvl1pPr>
            <a:lvl2pPr marR="0" lvl="1"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2pPr>
            <a:lvl3pPr marR="0" lvl="2"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3pPr>
            <a:lvl4pPr marR="0" lvl="3"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4pPr>
            <a:lvl5pPr marR="0" lvl="4"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5pPr>
            <a:lvl6pPr marR="0" lvl="5"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6pPr>
            <a:lvl7pPr marR="0" lvl="6"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7pPr>
            <a:lvl8pPr marR="0" lvl="7"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8pPr>
            <a:lvl9pPr marR="0" lvl="8"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9pPr>
          </a:lstStyle>
          <a:p>
            <a:pPr marL="0" marR="0" lvl="0" indent="0" algn="ctr" defTabSz="914400" rtl="0" eaLnBrk="1" fontAlgn="auto" latinLnBrk="0" hangingPunct="1">
              <a:lnSpc>
                <a:spcPct val="100000"/>
              </a:lnSpc>
              <a:spcBef>
                <a:spcPts val="0"/>
              </a:spcBef>
              <a:spcAft>
                <a:spcPts val="0"/>
              </a:spcAft>
              <a:buClr>
                <a:srgbClr val="000000"/>
              </a:buClr>
              <a:buSzPts val="2600"/>
              <a:buFont typeface="Sarala"/>
              <a:buNone/>
              <a:tabLst/>
              <a:defRPr/>
            </a:pPr>
            <a:r>
              <a:rPr kumimoji="0" lang="en-US" sz="35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Sarala"/>
              </a:rPr>
              <a:t>User Confirmation</a:t>
            </a:r>
            <a:endParaRPr kumimoji="0" lang="he-IL" sz="35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Sarala"/>
            </a:endParaRPr>
          </a:p>
        </p:txBody>
      </p:sp>
      <p:sp>
        <p:nvSpPr>
          <p:cNvPr id="6" name="TextBox 5">
            <a:extLst>
              <a:ext uri="{FF2B5EF4-FFF2-40B4-BE49-F238E27FC236}">
                <a16:creationId xmlns:a16="http://schemas.microsoft.com/office/drawing/2014/main" xmlns="" id="{B591E150-05B0-4313-B751-B992DF53025E}"/>
              </a:ext>
            </a:extLst>
          </p:cNvPr>
          <p:cNvSpPr txBox="1"/>
          <p:nvPr/>
        </p:nvSpPr>
        <p:spPr>
          <a:xfrm>
            <a:off x="3207774" y="856048"/>
            <a:ext cx="5810864" cy="1957524"/>
          </a:xfrm>
          <a:prstGeom prst="rect">
            <a:avLst/>
          </a:prstGeom>
          <a:solidFill>
            <a:srgbClr val="FCD6D0"/>
          </a:solidFill>
        </p:spPr>
        <p:txBody>
          <a:bodyPr wrap="square">
            <a:spAutoFit/>
          </a:bodyPr>
          <a:lstStyle/>
          <a:p>
            <a:pPr>
              <a:lnSpc>
                <a:spcPct val="125000"/>
              </a:lnSpc>
            </a:pPr>
            <a:r>
              <a:rPr lang="en-US" b="1" dirty="0">
                <a:latin typeface="Calibri" panose="020F0502020204030204" pitchFamily="34" charset="0"/>
                <a:ea typeface="Calibri" panose="020F0502020204030204" pitchFamily="34" charset="0"/>
                <a:cs typeface="Calibri" panose="020F0502020204030204" pitchFamily="34" charset="0"/>
              </a:rPr>
              <a:t>Basic Flow:</a:t>
            </a: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lnSpc>
                <a:spcPct val="125000"/>
              </a:lnSpc>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The administrator will enter the pending applications area.</a:t>
            </a:r>
          </a:p>
          <a:p>
            <a:pPr marL="342900" indent="-342900">
              <a:lnSpc>
                <a:spcPct val="125000"/>
              </a:lnSpc>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Viewing the list, the administrator will pick one application to review.</a:t>
            </a:r>
          </a:p>
          <a:p>
            <a:pPr marL="342900" indent="-342900">
              <a:lnSpc>
                <a:spcPct val="125000"/>
              </a:lnSpc>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After reviewing the application manually, the administrator approves the application by pressing the button at the bottom of the page.</a:t>
            </a:r>
          </a:p>
          <a:p>
            <a:pPr marL="342900" indent="-342900">
              <a:lnSpc>
                <a:spcPct val="125000"/>
              </a:lnSpc>
              <a:buFont typeface="+mj-lt"/>
              <a:buAutoNum type="arabicPeriod"/>
            </a:pPr>
            <a:r>
              <a:rPr lang="en-US" dirty="0">
                <a:latin typeface="Calibri" panose="020F0502020204030204" pitchFamily="34" charset="0"/>
                <a:ea typeface="Calibri" panose="020F0502020204030204" pitchFamily="34" charset="0"/>
                <a:cs typeface="Calibri" panose="020F0502020204030204" pitchFamily="34" charset="0"/>
              </a:rPr>
              <a:t>After approved, the user's status in the data-base will change from "pending" to "approved".</a:t>
            </a:r>
          </a:p>
        </p:txBody>
      </p:sp>
      <p:sp>
        <p:nvSpPr>
          <p:cNvPr id="7" name="TextBox 6">
            <a:extLst>
              <a:ext uri="{FF2B5EF4-FFF2-40B4-BE49-F238E27FC236}">
                <a16:creationId xmlns:a16="http://schemas.microsoft.com/office/drawing/2014/main" xmlns="" id="{1E4F0355-1C76-4629-B198-24EB8CBE8C2E}"/>
              </a:ext>
            </a:extLst>
          </p:cNvPr>
          <p:cNvSpPr txBox="1"/>
          <p:nvPr/>
        </p:nvSpPr>
        <p:spPr>
          <a:xfrm>
            <a:off x="292258" y="853879"/>
            <a:ext cx="2745910" cy="1957524"/>
          </a:xfrm>
          <a:prstGeom prst="rect">
            <a:avLst/>
          </a:prstGeom>
          <a:solidFill>
            <a:srgbClr val="FF725E"/>
          </a:solidFill>
        </p:spPr>
        <p:txBody>
          <a:bodyPr wrap="square">
            <a:spAutoFit/>
          </a:bodyPr>
          <a:lstStyle/>
          <a:p>
            <a:pPr>
              <a:lnSpc>
                <a:spcPct val="125000"/>
              </a:lnSpc>
            </a:pPr>
            <a:r>
              <a:rPr lang="en-US" b="1" dirty="0">
                <a:latin typeface="Calibri" panose="020F0502020204030204" pitchFamily="34" charset="0"/>
                <a:ea typeface="Calibri" panose="020F0502020204030204" pitchFamily="34" charset="0"/>
                <a:cs typeface="Calibri" panose="020F0502020204030204" pitchFamily="34" charset="0"/>
              </a:rPr>
              <a:t>Actors  </a:t>
            </a:r>
            <a:r>
              <a:rPr lang="en-US" b="1" dirty="0">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 </a:t>
            </a:r>
            <a:r>
              <a:rPr lang="en-US" dirty="0">
                <a:latin typeface="Calibri" panose="020F0502020204030204" pitchFamily="34" charset="0"/>
                <a:ea typeface="Calibri" panose="020F0502020204030204" pitchFamily="34" charset="0"/>
                <a:cs typeface="Calibri" panose="020F0502020204030204" pitchFamily="34" charset="0"/>
              </a:rPr>
              <a:t> Administrator	</a:t>
            </a:r>
          </a:p>
          <a:p>
            <a:pPr>
              <a:lnSpc>
                <a:spcPct val="125000"/>
              </a:lnSpc>
            </a:pPr>
            <a:endParaRPr lang="en-US" b="1" dirty="0">
              <a:latin typeface="Calibri" panose="020F0502020204030204" pitchFamily="34" charset="0"/>
              <a:ea typeface="Calibri" panose="020F0502020204030204" pitchFamily="34" charset="0"/>
              <a:cs typeface="Calibri" panose="020F0502020204030204" pitchFamily="34" charset="0"/>
            </a:endParaRPr>
          </a:p>
          <a:p>
            <a:pPr>
              <a:lnSpc>
                <a:spcPct val="125000"/>
              </a:lnSpc>
            </a:pPr>
            <a:r>
              <a:rPr lang="en-US" b="1" dirty="0">
                <a:latin typeface="Calibri" panose="020F0502020204030204" pitchFamily="34" charset="0"/>
                <a:ea typeface="Calibri" panose="020F0502020204030204" pitchFamily="34" charset="0"/>
                <a:cs typeface="Calibri" panose="020F0502020204030204" pitchFamily="34" charset="0"/>
              </a:rPr>
              <a:t>Pre-Condition: </a:t>
            </a:r>
          </a:p>
          <a:p>
            <a:pPr>
              <a:lnSpc>
                <a:spcPct val="125000"/>
              </a:lnSpc>
            </a:pPr>
            <a:r>
              <a:rPr lang="en-US" dirty="0">
                <a:latin typeface="Calibri" panose="020F0502020204030204" pitchFamily="34" charset="0"/>
                <a:ea typeface="Calibri" panose="020F0502020204030204" pitchFamily="34" charset="0"/>
                <a:cs typeface="Calibri" panose="020F0502020204030204" pitchFamily="34" charset="0"/>
              </a:rPr>
              <a:t>Signed in as an administrator and there is at-least one pending User Applications.</a:t>
            </a:r>
          </a:p>
          <a:p>
            <a:pPr>
              <a:lnSpc>
                <a:spcPct val="125000"/>
              </a:lnSpc>
            </a:pP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xmlns="" id="{AB0E688C-B223-4FB9-BF28-7BDB8DAE0B9F}"/>
              </a:ext>
            </a:extLst>
          </p:cNvPr>
          <p:cNvSpPr txBox="1"/>
          <p:nvPr/>
        </p:nvSpPr>
        <p:spPr>
          <a:xfrm>
            <a:off x="5365702" y="3016077"/>
            <a:ext cx="3652936" cy="1957524"/>
          </a:xfrm>
          <a:prstGeom prst="rect">
            <a:avLst/>
          </a:prstGeom>
          <a:solidFill>
            <a:srgbClr val="FF725E"/>
          </a:solidFill>
        </p:spPr>
        <p:txBody>
          <a:bodyPr wrap="square">
            <a:spAutoFit/>
          </a:bodyPr>
          <a:lstStyle/>
          <a:p>
            <a:pPr>
              <a:lnSpc>
                <a:spcPct val="125000"/>
              </a:lnSpc>
            </a:pPr>
            <a:r>
              <a:rPr lang="en-US" b="1" dirty="0">
                <a:latin typeface="Calibri" panose="020F0502020204030204" pitchFamily="34" charset="0"/>
                <a:ea typeface="Calibri" panose="020F0502020204030204" pitchFamily="34" charset="0"/>
                <a:cs typeface="Calibri" panose="020F0502020204030204" pitchFamily="34" charset="0"/>
              </a:rPr>
              <a:t>Exceptions Flow:</a:t>
            </a: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lnSpc>
                <a:spcPct val="125000"/>
              </a:lnSpc>
              <a:buFont typeface="+mj-lt"/>
              <a:buAutoNum type="arabicPeriod" startAt="2"/>
            </a:pPr>
            <a:r>
              <a:rPr lang="en-US" dirty="0">
                <a:latin typeface="Calibri" panose="020F0502020204030204" pitchFamily="34" charset="0"/>
                <a:ea typeface="Calibri" panose="020F0502020204030204" pitchFamily="34" charset="0"/>
                <a:cs typeface="Calibri" panose="020F0502020204030204" pitchFamily="34" charset="0"/>
              </a:rPr>
              <a:t>There are no applications to review.</a:t>
            </a:r>
          </a:p>
          <a:p>
            <a:pPr>
              <a:lnSpc>
                <a:spcPct val="125000"/>
              </a:lnSpc>
            </a:pPr>
            <a:r>
              <a:rPr lang="en-US" b="1" dirty="0">
                <a:latin typeface="Calibri" panose="020F0502020204030204" pitchFamily="34" charset="0"/>
                <a:ea typeface="Calibri" panose="020F0502020204030204" pitchFamily="34" charset="0"/>
                <a:cs typeface="Calibri" panose="020F0502020204030204" pitchFamily="34" charset="0"/>
              </a:rPr>
              <a:t>Post Condition:</a:t>
            </a:r>
            <a:endParaRPr lang="en-US" dirty="0">
              <a:latin typeface="Calibri" panose="020F0502020204030204" pitchFamily="34" charset="0"/>
              <a:ea typeface="Calibri" panose="020F0502020204030204" pitchFamily="34" charset="0"/>
              <a:cs typeface="Calibri" panose="020F0502020204030204" pitchFamily="34" charset="0"/>
            </a:endParaRPr>
          </a:p>
          <a:p>
            <a:pPr>
              <a:lnSpc>
                <a:spcPct val="125000"/>
              </a:lnSpc>
            </a:pPr>
            <a:r>
              <a:rPr lang="en-US" dirty="0">
                <a:latin typeface="Calibri" panose="020F0502020204030204" pitchFamily="34" charset="0"/>
                <a:ea typeface="Calibri" panose="020F0502020204030204" pitchFamily="34" charset="0"/>
                <a:cs typeface="Calibri" panose="020F0502020204030204" pitchFamily="34" charset="0"/>
              </a:rPr>
              <a:t>The user's status in the data-base has been updated accordingly, if approved he'll be able to register to courses. If denied, will receive an e-mail with the denial reason.</a:t>
            </a:r>
          </a:p>
        </p:txBody>
      </p:sp>
      <p:sp>
        <p:nvSpPr>
          <p:cNvPr id="9" name="TextBox 8">
            <a:extLst>
              <a:ext uri="{FF2B5EF4-FFF2-40B4-BE49-F238E27FC236}">
                <a16:creationId xmlns:a16="http://schemas.microsoft.com/office/drawing/2014/main" xmlns="" id="{D29DC320-1CEB-4131-BC64-798878DE3A33}"/>
              </a:ext>
            </a:extLst>
          </p:cNvPr>
          <p:cNvSpPr txBox="1"/>
          <p:nvPr/>
        </p:nvSpPr>
        <p:spPr>
          <a:xfrm>
            <a:off x="292258" y="3016077"/>
            <a:ext cx="4903838" cy="1957524"/>
          </a:xfrm>
          <a:prstGeom prst="rect">
            <a:avLst/>
          </a:prstGeom>
          <a:solidFill>
            <a:srgbClr val="FCD6D0"/>
          </a:solidFill>
        </p:spPr>
        <p:txBody>
          <a:bodyPr wrap="square">
            <a:spAutoFit/>
          </a:bodyPr>
          <a:lstStyle/>
          <a:p>
            <a:pPr>
              <a:lnSpc>
                <a:spcPct val="125000"/>
              </a:lnSpc>
            </a:pPr>
            <a:r>
              <a:rPr lang="en-US" b="1" dirty="0">
                <a:latin typeface="Calibri" panose="020F0502020204030204" pitchFamily="34" charset="0"/>
                <a:ea typeface="Calibri" panose="020F0502020204030204" pitchFamily="34" charset="0"/>
                <a:cs typeface="Calibri" panose="020F0502020204030204" pitchFamily="34" charset="0"/>
              </a:rPr>
              <a:t>Alternate Flow:</a:t>
            </a:r>
            <a:endParaRPr lang="en-US" dirty="0">
              <a:latin typeface="Calibri" panose="020F0502020204030204" pitchFamily="34" charset="0"/>
              <a:ea typeface="Calibri" panose="020F0502020204030204" pitchFamily="34" charset="0"/>
              <a:cs typeface="Calibri" panose="020F0502020204030204" pitchFamily="34" charset="0"/>
            </a:endParaRPr>
          </a:p>
          <a:p>
            <a:pPr marL="342900" indent="-342900">
              <a:lnSpc>
                <a:spcPct val="125000"/>
              </a:lnSpc>
              <a:buFont typeface="+mj-lt"/>
              <a:buAutoNum type="arabicPeriod" startAt="3"/>
            </a:pPr>
            <a:r>
              <a:rPr lang="en-US" dirty="0">
                <a:latin typeface="Calibri" panose="020F0502020204030204" pitchFamily="34" charset="0"/>
                <a:ea typeface="Calibri" panose="020F0502020204030204" pitchFamily="34" charset="0"/>
                <a:cs typeface="Calibri" panose="020F0502020204030204" pitchFamily="34" charset="0"/>
              </a:rPr>
              <a:t>After reviewing the application, the administrator denies the application by pressing the button at the bottom of the page, after pressing the button the administrator will provide the reason for the denial.</a:t>
            </a:r>
          </a:p>
          <a:p>
            <a:pPr marL="342900" indent="-342900">
              <a:lnSpc>
                <a:spcPct val="125000"/>
              </a:lnSpc>
              <a:buFont typeface="+mj-lt"/>
              <a:buAutoNum type="arabicPeriod" startAt="3"/>
            </a:pPr>
            <a:r>
              <a:rPr lang="en-US" dirty="0">
                <a:latin typeface="Calibri" panose="020F0502020204030204" pitchFamily="34" charset="0"/>
                <a:ea typeface="Calibri" panose="020F0502020204030204" pitchFamily="34" charset="0"/>
                <a:cs typeface="Calibri" panose="020F0502020204030204" pitchFamily="34" charset="0"/>
              </a:rPr>
              <a:t>After denied, the user's status in the data-base will change from "pending" to "denied"</a:t>
            </a:r>
            <a:r>
              <a:rPr lang="en-US" i="1" dirty="0">
                <a:latin typeface="Calibri" panose="020F0502020204030204" pitchFamily="34" charset="0"/>
                <a:ea typeface="Calibri" panose="020F0502020204030204" pitchFamily="34" charset="0"/>
                <a:cs typeface="Calibri" panose="020F0502020204030204" pitchFamily="34" charset="0"/>
              </a:rPr>
              <a:t>.</a:t>
            </a:r>
            <a:endParaRPr lang="en-US"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86530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E2A47">
            <a:alpha val="0"/>
          </a:srgbClr>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4B1A06F9-90F3-4BB7-BA5F-B77706417936}"/>
              </a:ext>
            </a:extLst>
          </p:cNvPr>
          <p:cNvSpPr txBox="1">
            <a:spLocks/>
          </p:cNvSpPr>
          <p:nvPr/>
        </p:nvSpPr>
        <p:spPr>
          <a:xfrm>
            <a:off x="479013" y="169899"/>
            <a:ext cx="7950000" cy="447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600"/>
              <a:buFont typeface="Sarala"/>
              <a:buNone/>
              <a:defRPr sz="3500" b="1" i="0" u="none" strike="noStrike" cap="none">
                <a:solidFill>
                  <a:schemeClr val="dk1"/>
                </a:solidFill>
                <a:latin typeface="Sarala"/>
                <a:ea typeface="Sarala"/>
                <a:cs typeface="Sarala"/>
                <a:sym typeface="Sarala"/>
              </a:defRPr>
            </a:lvl1pPr>
            <a:lvl2pPr marR="0" lvl="1"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2pPr>
            <a:lvl3pPr marR="0" lvl="2"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3pPr>
            <a:lvl4pPr marR="0" lvl="3"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4pPr>
            <a:lvl5pPr marR="0" lvl="4"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5pPr>
            <a:lvl6pPr marR="0" lvl="5"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6pPr>
            <a:lvl7pPr marR="0" lvl="6"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7pPr>
            <a:lvl8pPr marR="0" lvl="7"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8pPr>
            <a:lvl9pPr marR="0" lvl="8" algn="ctr" rtl="0">
              <a:lnSpc>
                <a:spcPct val="100000"/>
              </a:lnSpc>
              <a:spcBef>
                <a:spcPts val="0"/>
              </a:spcBef>
              <a:spcAft>
                <a:spcPts val="0"/>
              </a:spcAft>
              <a:buClr>
                <a:schemeClr val="dk2"/>
              </a:buClr>
              <a:buSzPts val="2600"/>
              <a:buFont typeface="Sarala"/>
              <a:buNone/>
              <a:defRPr sz="2600" b="0" i="0" u="none" strike="noStrike" cap="none">
                <a:solidFill>
                  <a:schemeClr val="dk2"/>
                </a:solidFill>
                <a:latin typeface="Sarala"/>
                <a:ea typeface="Sarala"/>
                <a:cs typeface="Sarala"/>
                <a:sym typeface="Sarala"/>
              </a:defRPr>
            </a:lvl9pPr>
          </a:lstStyle>
          <a:p>
            <a:pPr marL="0" marR="0" lvl="0" indent="0" algn="ctr" defTabSz="914400" rtl="0" eaLnBrk="1" fontAlgn="auto" latinLnBrk="0" hangingPunct="1">
              <a:lnSpc>
                <a:spcPct val="100000"/>
              </a:lnSpc>
              <a:spcBef>
                <a:spcPts val="0"/>
              </a:spcBef>
              <a:spcAft>
                <a:spcPts val="0"/>
              </a:spcAft>
              <a:buClr>
                <a:srgbClr val="000000"/>
              </a:buClr>
              <a:buSzPts val="2600"/>
              <a:buFont typeface="Sarala"/>
              <a:buNone/>
              <a:tabLst/>
              <a:defRPr/>
            </a:pPr>
            <a:r>
              <a:rPr lang="en-US" sz="3600" dirty="0">
                <a:effectLst/>
                <a:latin typeface="Calibri" panose="020F0502020204030204" pitchFamily="34" charset="0"/>
                <a:ea typeface="Calibri" panose="020F0502020204030204" pitchFamily="34" charset="0"/>
                <a:cs typeface="Arial" panose="020B0604020202020204" pitchFamily="34" charset="0"/>
              </a:rPr>
              <a:t>Activity Registration</a:t>
            </a:r>
            <a:endParaRPr kumimoji="0" lang="he-IL" sz="35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Sarala"/>
            </a:endParaRPr>
          </a:p>
        </p:txBody>
      </p:sp>
      <p:sp>
        <p:nvSpPr>
          <p:cNvPr id="6" name="TextBox 5">
            <a:extLst>
              <a:ext uri="{FF2B5EF4-FFF2-40B4-BE49-F238E27FC236}">
                <a16:creationId xmlns:a16="http://schemas.microsoft.com/office/drawing/2014/main" xmlns="" id="{B591E150-05B0-4313-B751-B992DF53025E}"/>
              </a:ext>
            </a:extLst>
          </p:cNvPr>
          <p:cNvSpPr txBox="1"/>
          <p:nvPr/>
        </p:nvSpPr>
        <p:spPr>
          <a:xfrm>
            <a:off x="3207774" y="856048"/>
            <a:ext cx="5810864" cy="2251194"/>
          </a:xfrm>
          <a:prstGeom prst="rect">
            <a:avLst/>
          </a:prstGeom>
          <a:solidFill>
            <a:srgbClr val="FCD6D0"/>
          </a:solidFill>
        </p:spPr>
        <p:txBody>
          <a:bodyPr wrap="square">
            <a:spAutoFit/>
          </a:bodyPr>
          <a:lstStyle/>
          <a:p>
            <a:pPr algn="l" rtl="0">
              <a:lnSpc>
                <a:spcPct val="107000"/>
              </a:lnSpc>
              <a:spcAft>
                <a:spcPts val="800"/>
              </a:spcAft>
            </a:pPr>
            <a:r>
              <a:rPr lang="en-US" sz="1800" b="1" dirty="0">
                <a:effectLst/>
                <a:latin typeface="Calibri" panose="020F0502020204030204" pitchFamily="34" charset="0"/>
                <a:ea typeface="Calibri" panose="020F0502020204030204" pitchFamily="34" charset="0"/>
                <a:cs typeface="Arial" panose="020B0604020202020204" pitchFamily="34" charset="0"/>
              </a:rPr>
              <a:t>Basic Flow:</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l" rtl="0">
              <a:lnSpc>
                <a:spcPct val="106000"/>
              </a:lnSpc>
              <a:spcAft>
                <a:spcPts val="800"/>
              </a:spcAft>
              <a:buFont typeface="+mj-lt"/>
              <a:buAutoNum type="arabicPeriod"/>
            </a:pPr>
            <a:r>
              <a:rPr lang="en-US" sz="1600" dirty="0">
                <a:effectLst/>
                <a:latin typeface="Calibri" panose="020F0502020204030204" pitchFamily="34" charset="0"/>
                <a:ea typeface="Calibri" panose="020F0502020204030204" pitchFamily="34" charset="0"/>
                <a:cs typeface="Arial" panose="020B0604020202020204" pitchFamily="34" charset="0"/>
              </a:rPr>
              <a:t>The user will pick an activity from the activity’s catalogue and press the register button.</a:t>
            </a:r>
          </a:p>
          <a:p>
            <a:pPr marL="342900" lvl="0" indent="-342900" algn="l" rtl="0">
              <a:lnSpc>
                <a:spcPct val="106000"/>
              </a:lnSpc>
              <a:spcAft>
                <a:spcPts val="800"/>
              </a:spcAft>
              <a:buFont typeface="+mj-lt"/>
              <a:buAutoNum type="arabicPeriod"/>
            </a:pPr>
            <a:r>
              <a:rPr lang="en-US" sz="1600" dirty="0">
                <a:effectLst/>
                <a:latin typeface="Calibri" panose="020F0502020204030204" pitchFamily="34" charset="0"/>
                <a:ea typeface="Calibri" panose="020F0502020204030204" pitchFamily="34" charset="0"/>
                <a:cs typeface="Arial" panose="020B0604020202020204" pitchFamily="34" charset="0"/>
              </a:rPr>
              <a:t>The user will be requested to confirm his desire to register to the activity.</a:t>
            </a:r>
          </a:p>
          <a:p>
            <a:pPr marL="342900" lvl="0" indent="-342900" algn="l" rtl="0">
              <a:lnSpc>
                <a:spcPct val="106000"/>
              </a:lnSpc>
              <a:spcAft>
                <a:spcPts val="800"/>
              </a:spcAft>
              <a:buFont typeface="+mj-lt"/>
              <a:buAutoNum type="arabicPeriod"/>
            </a:pPr>
            <a:r>
              <a:rPr lang="en-US" sz="1600" dirty="0">
                <a:effectLst/>
                <a:latin typeface="Calibri" panose="020F0502020204030204" pitchFamily="34" charset="0"/>
                <a:ea typeface="Calibri" panose="020F0502020204030204" pitchFamily="34" charset="0"/>
                <a:cs typeface="Arial" panose="020B0604020202020204" pitchFamily="34" charset="0"/>
              </a:rPr>
              <a:t>After confirming, the user will get a message that he's been added to the pending list for the activity.</a:t>
            </a:r>
          </a:p>
        </p:txBody>
      </p:sp>
      <p:sp>
        <p:nvSpPr>
          <p:cNvPr id="7" name="TextBox 6">
            <a:extLst>
              <a:ext uri="{FF2B5EF4-FFF2-40B4-BE49-F238E27FC236}">
                <a16:creationId xmlns:a16="http://schemas.microsoft.com/office/drawing/2014/main" xmlns="" id="{1E4F0355-1C76-4629-B198-24EB8CBE8C2E}"/>
              </a:ext>
            </a:extLst>
          </p:cNvPr>
          <p:cNvSpPr txBox="1"/>
          <p:nvPr/>
        </p:nvSpPr>
        <p:spPr>
          <a:xfrm>
            <a:off x="270135" y="899706"/>
            <a:ext cx="2745910" cy="2193806"/>
          </a:xfrm>
          <a:prstGeom prst="rect">
            <a:avLst/>
          </a:prstGeom>
          <a:solidFill>
            <a:srgbClr val="FF725E"/>
          </a:solidFill>
        </p:spPr>
        <p:txBody>
          <a:bodyPr wrap="square">
            <a:spAutoFit/>
          </a:bodyPr>
          <a:lstStyle/>
          <a:p>
            <a:pPr algn="l" rtl="0">
              <a:lnSpc>
                <a:spcPct val="107000"/>
              </a:lnSpc>
              <a:spcAft>
                <a:spcPts val="800"/>
              </a:spcAft>
            </a:pPr>
            <a:r>
              <a:rPr lang="en-US" sz="1800" b="1" dirty="0">
                <a:effectLst/>
                <a:latin typeface="Calibri" panose="020F0502020204030204" pitchFamily="34" charset="0"/>
                <a:ea typeface="Calibri" panose="020F0502020204030204" pitchFamily="34" charset="0"/>
                <a:cs typeface="Arial" panose="020B0604020202020204" pitchFamily="34" charset="0"/>
              </a:rPr>
              <a:t>Actors </a:t>
            </a:r>
            <a:r>
              <a:rPr lang="en-US" sz="1800" b="1" dirty="0">
                <a:effectLst/>
                <a:latin typeface="Calibri" panose="020F0502020204030204" pitchFamily="34" charset="0"/>
                <a:ea typeface="Calibri" panose="020F0502020204030204" pitchFamily="34" charset="0"/>
                <a:cs typeface="Arial" panose="020B0604020202020204" pitchFamily="34" charset="0"/>
                <a:sym typeface="Wingdings" panose="05000000000000000000" pitchFamily="2" charset="2"/>
              </a:rPr>
              <a:t></a:t>
            </a:r>
            <a:r>
              <a:rPr lang="en-US" sz="1800" b="1" dirty="0">
                <a:effectLst/>
                <a:latin typeface="Calibri" panose="020F0502020204030204" pitchFamily="34" charset="0"/>
                <a:ea typeface="Calibri" panose="020F0502020204030204" pitchFamily="34" charset="0"/>
                <a:cs typeface="Arial" panose="020B0604020202020204" pitchFamily="34" charset="0"/>
              </a:rPr>
              <a:t> </a:t>
            </a:r>
            <a:r>
              <a:rPr lang="en-US" sz="1800" dirty="0">
                <a:effectLst/>
                <a:latin typeface="Calibri" panose="020F0502020204030204" pitchFamily="34" charset="0"/>
                <a:ea typeface="Calibri" panose="020F0502020204030204" pitchFamily="34" charset="0"/>
                <a:cs typeface="Arial" panose="020B0604020202020204" pitchFamily="34" charset="0"/>
              </a:rPr>
              <a:t>User</a:t>
            </a:r>
          </a:p>
          <a:p>
            <a:pPr algn="l" rtl="0">
              <a:lnSpc>
                <a:spcPct val="107000"/>
              </a:lnSpc>
              <a:spcAft>
                <a:spcPts val="800"/>
              </a:spcAft>
            </a:pPr>
            <a:r>
              <a:rPr lang="en-US" sz="1800" b="1" dirty="0">
                <a:effectLst/>
                <a:latin typeface="Calibri" panose="020F0502020204030204" pitchFamily="34" charset="0"/>
                <a:ea typeface="Calibri" panose="020F0502020204030204" pitchFamily="34" charset="0"/>
                <a:cs typeface="Arial" panose="020B0604020202020204" pitchFamily="34" charset="0"/>
              </a:rPr>
              <a:t>Pre-Condition: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r>
              <a:rPr lang="en-US" sz="1600" dirty="0">
                <a:effectLst/>
                <a:latin typeface="Calibri" panose="020F0502020204030204" pitchFamily="34" charset="0"/>
                <a:ea typeface="Calibri" panose="020F0502020204030204" pitchFamily="34" charset="0"/>
                <a:cs typeface="Arial" panose="020B0604020202020204" pitchFamily="34" charset="0"/>
              </a:rPr>
              <a:t> Signed in as a user, there are courses in the catalogue.</a:t>
            </a:r>
          </a:p>
          <a:p>
            <a:pPr algn="l" rtl="0">
              <a:lnSpc>
                <a:spcPct val="107000"/>
              </a:lnSpc>
              <a:spcAft>
                <a:spcPts val="800"/>
              </a:spcAft>
            </a:pPr>
            <a:endParaRPr lang="en-US" sz="7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10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8" name="TextBox 7">
            <a:extLst>
              <a:ext uri="{FF2B5EF4-FFF2-40B4-BE49-F238E27FC236}">
                <a16:creationId xmlns:a16="http://schemas.microsoft.com/office/drawing/2014/main" xmlns="" id="{AB0E688C-B223-4FB9-BF28-7BDB8DAE0B9F}"/>
              </a:ext>
            </a:extLst>
          </p:cNvPr>
          <p:cNvSpPr txBox="1"/>
          <p:nvPr/>
        </p:nvSpPr>
        <p:spPr>
          <a:xfrm>
            <a:off x="3222525" y="3306093"/>
            <a:ext cx="5810864" cy="1692899"/>
          </a:xfrm>
          <a:prstGeom prst="rect">
            <a:avLst/>
          </a:prstGeom>
          <a:solidFill>
            <a:srgbClr val="FF725E"/>
          </a:solidFill>
        </p:spPr>
        <p:txBody>
          <a:bodyPr wrap="square">
            <a:spAutoFit/>
          </a:bodyPr>
          <a:lstStyle/>
          <a:p>
            <a:pPr algn="l" rtl="0">
              <a:lnSpc>
                <a:spcPct val="107000"/>
              </a:lnSpc>
              <a:spcAft>
                <a:spcPts val="800"/>
              </a:spcAft>
            </a:pPr>
            <a:r>
              <a:rPr lang="en-US" sz="1800" b="1" dirty="0">
                <a:effectLst/>
                <a:latin typeface="Calibri" panose="020F0502020204030204" pitchFamily="34" charset="0"/>
                <a:ea typeface="Calibri" panose="020F0502020204030204" pitchFamily="34" charset="0"/>
                <a:cs typeface="Arial" panose="020B0604020202020204" pitchFamily="34" charset="0"/>
              </a:rPr>
              <a:t>Exceptions Flow:</a:t>
            </a:r>
            <a:r>
              <a:rPr lang="en-US" sz="1800" b="1" dirty="0">
                <a:latin typeface="Calibri" panose="020F0502020204030204" pitchFamily="34" charset="0"/>
                <a:ea typeface="Calibri" panose="020F0502020204030204" pitchFamily="34" charset="0"/>
                <a:cs typeface="Arial" panose="020B0604020202020204" pitchFamily="34" charset="0"/>
              </a:rPr>
              <a:t>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r>
              <a:rPr lang="en-US" sz="1800" b="1" dirty="0">
                <a:effectLst/>
                <a:latin typeface="Calibri" panose="020F0502020204030204" pitchFamily="34" charset="0"/>
                <a:ea typeface="Calibri" panose="020F0502020204030204" pitchFamily="34" charset="0"/>
                <a:cs typeface="Arial" panose="020B0604020202020204" pitchFamily="34" charset="0"/>
              </a:rPr>
              <a:t>Post Condition:</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indent="-342900" algn="l" rtl="0">
              <a:lnSpc>
                <a:spcPct val="107000"/>
              </a:lnSpc>
              <a:spcAft>
                <a:spcPts val="800"/>
              </a:spcAft>
              <a:buAutoNum type="arabicPeriod"/>
            </a:pPr>
            <a:r>
              <a:rPr lang="en-US" sz="1600" dirty="0">
                <a:effectLst/>
                <a:latin typeface="Calibri" panose="020F0502020204030204" pitchFamily="34" charset="0"/>
                <a:ea typeface="Calibri" panose="020F0502020204030204" pitchFamily="34" charset="0"/>
                <a:cs typeface="Arial" panose="020B0604020202020204" pitchFamily="34" charset="0"/>
              </a:rPr>
              <a:t>If registered, the user will receive a message notifying him that his registration is pending.</a:t>
            </a:r>
            <a:endParaRPr lang="en-US" sz="1800" dirty="0">
              <a:latin typeface="Calibri" panose="020F0502020204030204" pitchFamily="34" charset="0"/>
              <a:ea typeface="Calibri" panose="020F0502020204030204" pitchFamily="34" charset="0"/>
              <a:cs typeface="Arial" panose="020B0604020202020204" pitchFamily="34" charset="0"/>
            </a:endParaRPr>
          </a:p>
          <a:p>
            <a:pPr marL="342900" indent="-342900" algn="l" rtl="0">
              <a:lnSpc>
                <a:spcPct val="107000"/>
              </a:lnSpc>
              <a:spcAft>
                <a:spcPts val="800"/>
              </a:spcAft>
              <a:buAutoNum type="arabicPeriod"/>
            </a:pPr>
            <a:endParaRPr lang="en-US" sz="7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9" name="TextBox 8">
            <a:extLst>
              <a:ext uri="{FF2B5EF4-FFF2-40B4-BE49-F238E27FC236}">
                <a16:creationId xmlns:a16="http://schemas.microsoft.com/office/drawing/2014/main" xmlns="" id="{D29DC320-1CEB-4131-BC64-798878DE3A33}"/>
              </a:ext>
            </a:extLst>
          </p:cNvPr>
          <p:cNvSpPr txBox="1"/>
          <p:nvPr/>
        </p:nvSpPr>
        <p:spPr>
          <a:xfrm>
            <a:off x="270135" y="3306093"/>
            <a:ext cx="2745910" cy="1667508"/>
          </a:xfrm>
          <a:prstGeom prst="rect">
            <a:avLst/>
          </a:prstGeom>
          <a:solidFill>
            <a:srgbClr val="FCD6D0"/>
          </a:solidFill>
        </p:spPr>
        <p:txBody>
          <a:bodyPr wrap="square">
            <a:spAutoFit/>
          </a:bodyPr>
          <a:lstStyle/>
          <a:p>
            <a:pPr algn="l" rtl="0">
              <a:lnSpc>
                <a:spcPct val="107000"/>
              </a:lnSpc>
              <a:spcAft>
                <a:spcPts val="800"/>
              </a:spcAft>
            </a:pPr>
            <a:r>
              <a:rPr lang="en-US" sz="1800" b="1" dirty="0">
                <a:effectLst/>
                <a:latin typeface="Calibri" panose="020F0502020204030204" pitchFamily="34" charset="0"/>
                <a:ea typeface="Calibri" panose="020F0502020204030204" pitchFamily="34" charset="0"/>
                <a:cs typeface="Arial" panose="020B0604020202020204" pitchFamily="34" charset="0"/>
              </a:rPr>
              <a:t>Alternate Flow:</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l" rtl="0">
              <a:lnSpc>
                <a:spcPct val="107000"/>
              </a:lnSpc>
              <a:spcAft>
                <a:spcPts val="800"/>
              </a:spcAft>
              <a:buFont typeface="+mj-lt"/>
              <a:buAutoNum type="arabicPeriod" startAt="2"/>
            </a:pPr>
            <a:r>
              <a:rPr lang="en-US" sz="1600" dirty="0">
                <a:effectLst/>
                <a:latin typeface="Calibri" panose="020F0502020204030204" pitchFamily="34" charset="0"/>
                <a:ea typeface="Calibri" panose="020F0502020204030204" pitchFamily="34" charset="0"/>
                <a:cs typeface="Arial" panose="020B0604020202020204" pitchFamily="34" charset="0"/>
              </a:rPr>
              <a:t>The user cancels his action of the registration and stops the process.</a:t>
            </a:r>
          </a:p>
          <a:p>
            <a:pPr lvl="0" algn="l" rtl="0">
              <a:lnSpc>
                <a:spcPct val="107000"/>
              </a:lnSpc>
              <a:spcAft>
                <a:spcPts val="800"/>
              </a:spcAft>
            </a:pPr>
            <a:endParaRPr lang="en-US" sz="18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481941928"/>
      </p:ext>
    </p:extLst>
  </p:cSld>
  <p:clrMapOvr>
    <a:masterClrMapping/>
  </p:clrMapOvr>
</p:sld>
</file>

<file path=ppt/theme/theme1.xml><?xml version="1.0" encoding="utf-8"?>
<a:theme xmlns:a="http://schemas.openxmlformats.org/drawingml/2006/main" name="Final Project Proposal by Slidesgo">
  <a:themeElements>
    <a:clrScheme name="Simple Light">
      <a:dk1>
        <a:srgbClr val="000000"/>
      </a:dk1>
      <a:lt1>
        <a:srgbClr val="FFFFFF"/>
      </a:lt1>
      <a:dk2>
        <a:srgbClr val="FF725E"/>
      </a:dk2>
      <a:lt2>
        <a:srgbClr val="000000"/>
      </a:lt2>
      <a:accent1>
        <a:srgbClr val="FF725E"/>
      </a:accent1>
      <a:accent2>
        <a:srgbClr val="FF725E"/>
      </a:accent2>
      <a:accent3>
        <a:srgbClr val="F6B1A7"/>
      </a:accent3>
      <a:accent4>
        <a:srgbClr val="F6B1A7"/>
      </a:accent4>
      <a:accent5>
        <a:srgbClr val="FF725E"/>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TotalTime>
  <Words>1260</Words>
  <Application>Microsoft Office PowerPoint</Application>
  <PresentationFormat>On-screen Show (16:9)</PresentationFormat>
  <Paragraphs>127</Paragraphs>
  <Slides>14</Slides>
  <Notes>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14</vt:i4>
      </vt:variant>
    </vt:vector>
  </HeadingPairs>
  <TitlesOfParts>
    <vt:vector size="23" baseType="lpstr">
      <vt:lpstr>Calibri</vt:lpstr>
      <vt:lpstr>Proxima Nova Semibold</vt:lpstr>
      <vt:lpstr>Montserrat</vt:lpstr>
      <vt:lpstr>Wingdings</vt:lpstr>
      <vt:lpstr>Arial</vt:lpstr>
      <vt:lpstr>Sarala</vt:lpstr>
      <vt:lpstr>Proxima Nova</vt:lpstr>
      <vt:lpstr>Final Project Proposal by Slidesgo</vt:lpstr>
      <vt:lpstr>Slidesgo Final Pages</vt:lpstr>
      <vt:lpstr>The Complete Education Central Website</vt:lpstr>
      <vt:lpstr>Association Description</vt:lpstr>
      <vt:lpstr>PowerPoint Presentation</vt:lpstr>
      <vt:lpstr>PowerPoint Presentation</vt:lpstr>
      <vt:lpstr>PowerPoint Presentation</vt:lpstr>
      <vt:lpstr>PowerPoint Presentation</vt:lpstr>
      <vt:lpstr>Use Cases Templates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Complete Education Central Website</dc:title>
  <dc:creator>Administrator</dc:creator>
  <cp:lastModifiedBy>maor benyair</cp:lastModifiedBy>
  <cp:revision>10</cp:revision>
  <dcterms:modified xsi:type="dcterms:W3CDTF">2021-04-04T06:34:57Z</dcterms:modified>
</cp:coreProperties>
</file>